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av" ContentType="audio/x-wav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notesSlides/notesSlide1.xml" ContentType="application/vnd.openxmlformats-officedocument.presentationml.notesSlide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notesSlides/notesSlide2.xml" ContentType="application/vnd.openxmlformats-officedocument.presentationml.notesSlide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notesSlides/notesSlide3.xml" ContentType="application/vnd.openxmlformats-officedocument.presentationml.notesSlide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notesSlides/notesSlide4.xml" ContentType="application/vnd.openxmlformats-officedocument.presentationml.notesSlide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notesSlides/notesSlide5.xml" ContentType="application/vnd.openxmlformats-officedocument.presentationml.notesSlide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notesSlides/notesSlide6.xml" ContentType="application/vnd.openxmlformats-officedocument.presentationml.notesSlide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notesSlides/notesSlide7.xml" ContentType="application/vnd.openxmlformats-officedocument.presentationml.notesSlide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notesSlides/notesSlide8.xml" ContentType="application/vnd.openxmlformats-officedocument.presentationml.notesSlide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notesSlides/notesSlide9.xml" ContentType="application/vnd.openxmlformats-officedocument.presentationml.notesSlide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0.xml" ContentType="application/vnd.openxmlformats-officedocument.presentationml.tags+xml"/>
  <Override PartName="/ppt/notesSlides/notesSlide10.xml" ContentType="application/vnd.openxmlformats-officedocument.presentationml.notesSlide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notesSlides/notesSlide11.xml" ContentType="application/vnd.openxmlformats-officedocument.presentationml.notesSlide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notesSlides/notesSlide12.xml" ContentType="application/vnd.openxmlformats-officedocument.presentationml.notesSlide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notesSlides/notesSlide13.xml" ContentType="application/vnd.openxmlformats-officedocument.presentationml.notesSlide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notesSlides/notesSlide14.xml" ContentType="application/vnd.openxmlformats-officedocument.presentationml.notesSlide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notesSlides/notesSlide15.xml" ContentType="application/vnd.openxmlformats-officedocument.presentationml.notesSlide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notesSlides/notesSlide16.xml" ContentType="application/vnd.openxmlformats-officedocument.presentationml.notesSlide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notesSlides/notesSlide17.xml" ContentType="application/vnd.openxmlformats-officedocument.presentationml.notesSlide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notesSlides/notesSlide18.xml" ContentType="application/vnd.openxmlformats-officedocument.presentationml.notesSlide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notesSlides/notesSlide19.xml" ContentType="application/vnd.openxmlformats-officedocument.presentationml.notesSlide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notesSlides/notesSlide20.xml" ContentType="application/vnd.openxmlformats-officedocument.presentationml.notesSlide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notesSlides/notesSlide21.xml" ContentType="application/vnd.openxmlformats-officedocument.presentationml.notesSlide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notesSlides/notesSlide22.xml" ContentType="application/vnd.openxmlformats-officedocument.presentationml.notesSlide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notesSlides/notesSlide23.xml" ContentType="application/vnd.openxmlformats-officedocument.presentationml.notesSlide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notesSlides/notesSlide24.xml" ContentType="application/vnd.openxmlformats-officedocument.presentationml.notesSlide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tags/tag460.xml" ContentType="application/vnd.openxmlformats-officedocument.presentationml.tags+xml"/>
  <Override PartName="/ppt/tags/tag461.xml" ContentType="application/vnd.openxmlformats-officedocument.presentationml.tags+xml"/>
  <Override PartName="/ppt/tags/tag462.xml" ContentType="application/vnd.openxmlformats-officedocument.presentationml.tags+xml"/>
  <Override PartName="/ppt/tags/tag463.xml" ContentType="application/vnd.openxmlformats-officedocument.presentationml.tags+xml"/>
  <Override PartName="/ppt/tags/tag464.xml" ContentType="application/vnd.openxmlformats-officedocument.presentationml.tags+xml"/>
  <Override PartName="/ppt/tags/tag465.xml" ContentType="application/vnd.openxmlformats-officedocument.presentationml.tags+xml"/>
  <Override PartName="/ppt/notesSlides/notesSlide25.xml" ContentType="application/vnd.openxmlformats-officedocument.presentationml.notesSlide+xml"/>
  <Override PartName="/ppt/tags/tag466.xml" ContentType="application/vnd.openxmlformats-officedocument.presentationml.tags+xml"/>
  <Override PartName="/ppt/tags/tag467.xml" ContentType="application/vnd.openxmlformats-officedocument.presentationml.tags+xml"/>
  <Override PartName="/ppt/tags/tag468.xml" ContentType="application/vnd.openxmlformats-officedocument.presentationml.tags+xml"/>
  <Override PartName="/ppt/tags/tag469.xml" ContentType="application/vnd.openxmlformats-officedocument.presentationml.tags+xml"/>
  <Override PartName="/ppt/tags/tag470.xml" ContentType="application/vnd.openxmlformats-officedocument.presentationml.tags+xml"/>
  <Override PartName="/ppt/notesSlides/notesSlide26.xml" ContentType="application/vnd.openxmlformats-officedocument.presentationml.notesSlide+xml"/>
  <Override PartName="/ppt/tags/tag471.xml" ContentType="application/vnd.openxmlformats-officedocument.presentationml.tags+xml"/>
  <Override PartName="/ppt/tags/tag472.xml" ContentType="application/vnd.openxmlformats-officedocument.presentationml.tags+xml"/>
  <Override PartName="/ppt/tags/tag473.xml" ContentType="application/vnd.openxmlformats-officedocument.presentationml.tags+xml"/>
  <Override PartName="/ppt/tags/tag474.xml" ContentType="application/vnd.openxmlformats-officedocument.presentationml.tags+xml"/>
  <Override PartName="/ppt/notesSlides/notesSlide27.xml" ContentType="application/vnd.openxmlformats-officedocument.presentationml.notesSlide+xml"/>
  <Override PartName="/ppt/tags/tag475.xml" ContentType="application/vnd.openxmlformats-officedocument.presentationml.tags+xml"/>
  <Override PartName="/ppt/tags/tag476.xml" ContentType="application/vnd.openxmlformats-officedocument.presentationml.tags+xml"/>
  <Override PartName="/ppt/tags/tag477.xml" ContentType="application/vnd.openxmlformats-officedocument.presentationml.tags+xml"/>
  <Override PartName="/ppt/tags/tag478.xml" ContentType="application/vnd.openxmlformats-officedocument.presentationml.tags+xml"/>
  <Override PartName="/ppt/tags/tag479.xml" ContentType="application/vnd.openxmlformats-officedocument.presentationml.tags+xml"/>
  <Override PartName="/ppt/tags/tag480.xml" ContentType="application/vnd.openxmlformats-officedocument.presentationml.tags+xml"/>
  <Override PartName="/ppt/tags/tag481.xml" ContentType="application/vnd.openxmlformats-officedocument.presentationml.tags+xml"/>
  <Override PartName="/ppt/notesSlides/notesSlide28.xml" ContentType="application/vnd.openxmlformats-officedocument.presentationml.notesSlide+xml"/>
  <Override PartName="/ppt/tags/tag482.xml" ContentType="application/vnd.openxmlformats-officedocument.presentationml.tags+xml"/>
  <Override PartName="/ppt/tags/tag483.xml" ContentType="application/vnd.openxmlformats-officedocument.presentationml.tags+xml"/>
  <Override PartName="/ppt/tags/tag484.xml" ContentType="application/vnd.openxmlformats-officedocument.presentationml.tags+xml"/>
  <Override PartName="/ppt/tags/tag485.xml" ContentType="application/vnd.openxmlformats-officedocument.presentationml.tags+xml"/>
  <Override PartName="/ppt/tags/tag486.xml" ContentType="application/vnd.openxmlformats-officedocument.presentationml.tags+xml"/>
  <Override PartName="/ppt/notesSlides/notesSlide29.xml" ContentType="application/vnd.openxmlformats-officedocument.presentationml.notesSlide+xml"/>
  <Override PartName="/ppt/tags/tag487.xml" ContentType="application/vnd.openxmlformats-officedocument.presentationml.tags+xml"/>
  <Override PartName="/ppt/tags/tag488.xml" ContentType="application/vnd.openxmlformats-officedocument.presentationml.tags+xml"/>
  <Override PartName="/ppt/tags/tag489.xml" ContentType="application/vnd.openxmlformats-officedocument.presentationml.tags+xml"/>
  <Override PartName="/ppt/tags/tag490.xml" ContentType="application/vnd.openxmlformats-officedocument.presentationml.tags+xml"/>
  <Override PartName="/ppt/tags/tag491.xml" ContentType="application/vnd.openxmlformats-officedocument.presentationml.tags+xml"/>
  <Override PartName="/ppt/tags/tag492.xml" ContentType="application/vnd.openxmlformats-officedocument.presentationml.tags+xml"/>
  <Override PartName="/ppt/tags/tag493.xml" ContentType="application/vnd.openxmlformats-officedocument.presentationml.tags+xml"/>
  <Override PartName="/ppt/tags/tag494.xml" ContentType="application/vnd.openxmlformats-officedocument.presentationml.tags+xml"/>
  <Override PartName="/ppt/tags/tag495.xml" ContentType="application/vnd.openxmlformats-officedocument.presentationml.tags+xml"/>
  <Override PartName="/ppt/tags/tag496.xml" ContentType="application/vnd.openxmlformats-officedocument.presentationml.tags+xml"/>
  <Override PartName="/ppt/tags/tag497.xml" ContentType="application/vnd.openxmlformats-officedocument.presentationml.tags+xml"/>
  <Override PartName="/ppt/tags/tag498.xml" ContentType="application/vnd.openxmlformats-officedocument.presentationml.tags+xml"/>
  <Override PartName="/ppt/tags/tag499.xml" ContentType="application/vnd.openxmlformats-officedocument.presentationml.tags+xml"/>
  <Override PartName="/ppt/tags/tag500.xml" ContentType="application/vnd.openxmlformats-officedocument.presentationml.tags+xml"/>
  <Override PartName="/ppt/tags/tag501.xml" ContentType="application/vnd.openxmlformats-officedocument.presentationml.tags+xml"/>
  <Override PartName="/ppt/tags/tag502.xml" ContentType="application/vnd.openxmlformats-officedocument.presentationml.tags+xml"/>
  <Override PartName="/ppt/tags/tag503.xml" ContentType="application/vnd.openxmlformats-officedocument.presentationml.tags+xml"/>
  <Override PartName="/ppt/tags/tag504.xml" ContentType="application/vnd.openxmlformats-officedocument.presentationml.tags+xml"/>
  <Override PartName="/ppt/tags/tag505.xml" ContentType="application/vnd.openxmlformats-officedocument.presentationml.tags+xml"/>
  <Override PartName="/ppt/tags/tag506.xml" ContentType="application/vnd.openxmlformats-officedocument.presentationml.tags+xml"/>
  <Override PartName="/ppt/tags/tag507.xml" ContentType="application/vnd.openxmlformats-officedocument.presentationml.tags+xml"/>
  <Override PartName="/ppt/tags/tag508.xml" ContentType="application/vnd.openxmlformats-officedocument.presentationml.tags+xml"/>
  <Override PartName="/ppt/tags/tag509.xml" ContentType="application/vnd.openxmlformats-officedocument.presentationml.tags+xml"/>
  <Override PartName="/ppt/tags/tag510.xml" ContentType="application/vnd.openxmlformats-officedocument.presentationml.tags+xml"/>
  <Override PartName="/ppt/tags/tag511.xml" ContentType="application/vnd.openxmlformats-officedocument.presentationml.tags+xml"/>
  <Override PartName="/ppt/tags/tag512.xml" ContentType="application/vnd.openxmlformats-officedocument.presentationml.tags+xml"/>
  <Override PartName="/ppt/tags/tag513.xml" ContentType="application/vnd.openxmlformats-officedocument.presentationml.tags+xml"/>
  <Override PartName="/ppt/tags/tag514.xml" ContentType="application/vnd.openxmlformats-officedocument.presentationml.tags+xml"/>
  <Override PartName="/ppt/tags/tag515.xml" ContentType="application/vnd.openxmlformats-officedocument.presentationml.tags+xml"/>
  <Override PartName="/ppt/tags/tag516.xml" ContentType="application/vnd.openxmlformats-officedocument.presentationml.tags+xml"/>
  <Override PartName="/ppt/tags/tag517.xml" ContentType="application/vnd.openxmlformats-officedocument.presentationml.tags+xml"/>
  <Override PartName="/ppt/tags/tag518.xml" ContentType="application/vnd.openxmlformats-officedocument.presentationml.tags+xml"/>
  <Override PartName="/ppt/tags/tag519.xml" ContentType="application/vnd.openxmlformats-officedocument.presentationml.tags+xml"/>
  <Override PartName="/ppt/tags/tag520.xml" ContentType="application/vnd.openxmlformats-officedocument.presentationml.tags+xml"/>
  <Override PartName="/ppt/tags/tag521.xml" ContentType="application/vnd.openxmlformats-officedocument.presentationml.tags+xml"/>
  <Override PartName="/ppt/tags/tag522.xml" ContentType="application/vnd.openxmlformats-officedocument.presentationml.tags+xml"/>
  <Override PartName="/ppt/tags/tag523.xml" ContentType="application/vnd.openxmlformats-officedocument.presentationml.tags+xml"/>
  <Override PartName="/ppt/tags/tag524.xml" ContentType="application/vnd.openxmlformats-officedocument.presentationml.tags+xml"/>
  <Override PartName="/ppt/tags/tag525.xml" ContentType="application/vnd.openxmlformats-officedocument.presentationml.tags+xml"/>
  <Override PartName="/ppt/tags/tag526.xml" ContentType="application/vnd.openxmlformats-officedocument.presentationml.tags+xml"/>
  <Override PartName="/ppt/tags/tag527.xml" ContentType="application/vnd.openxmlformats-officedocument.presentationml.tags+xml"/>
  <Override PartName="/ppt/tags/tag528.xml" ContentType="application/vnd.openxmlformats-officedocument.presentationml.tags+xml"/>
  <Override PartName="/ppt/tags/tag529.xml" ContentType="application/vnd.openxmlformats-officedocument.presentationml.tags+xml"/>
  <Override PartName="/ppt/tags/tag530.xml" ContentType="application/vnd.openxmlformats-officedocument.presentationml.tags+xml"/>
  <Override PartName="/ppt/tags/tag531.xml" ContentType="application/vnd.openxmlformats-officedocument.presentationml.tags+xml"/>
  <Override PartName="/ppt/tags/tag532.xml" ContentType="application/vnd.openxmlformats-officedocument.presentationml.tags+xml"/>
  <Override PartName="/ppt/tags/tag533.xml" ContentType="application/vnd.openxmlformats-officedocument.presentationml.tags+xml"/>
  <Override PartName="/ppt/tags/tag534.xml" ContentType="application/vnd.openxmlformats-officedocument.presentationml.tags+xml"/>
  <Override PartName="/ppt/tags/tag535.xml" ContentType="application/vnd.openxmlformats-officedocument.presentationml.tags+xml"/>
  <Override PartName="/ppt/tags/tag536.xml" ContentType="application/vnd.openxmlformats-officedocument.presentationml.tags+xml"/>
  <Override PartName="/ppt/tags/tag537.xml" ContentType="application/vnd.openxmlformats-officedocument.presentationml.tags+xml"/>
  <Override PartName="/ppt/tags/tag538.xml" ContentType="application/vnd.openxmlformats-officedocument.presentationml.tags+xml"/>
  <Override PartName="/ppt/tags/tag539.xml" ContentType="application/vnd.openxmlformats-officedocument.presentationml.tags+xml"/>
  <Override PartName="/ppt/tags/tag540.xml" ContentType="application/vnd.openxmlformats-officedocument.presentationml.tags+xml"/>
  <Override PartName="/ppt/tags/tag541.xml" ContentType="application/vnd.openxmlformats-officedocument.presentationml.tags+xml"/>
  <Override PartName="/ppt/tags/tag542.xml" ContentType="application/vnd.openxmlformats-officedocument.presentationml.tags+xml"/>
  <Override PartName="/ppt/tags/tag543.xml" ContentType="application/vnd.openxmlformats-officedocument.presentationml.tags+xml"/>
  <Override PartName="/ppt/tags/tag544.xml" ContentType="application/vnd.openxmlformats-officedocument.presentationml.tags+xml"/>
  <Override PartName="/ppt/tags/tag545.xml" ContentType="application/vnd.openxmlformats-officedocument.presentationml.tags+xml"/>
  <Override PartName="/ppt/tags/tag546.xml" ContentType="application/vnd.openxmlformats-officedocument.presentationml.tags+xml"/>
  <Override PartName="/ppt/tags/tag547.xml" ContentType="application/vnd.openxmlformats-officedocument.presentationml.tags+xml"/>
  <Override PartName="/ppt/tags/tag548.xml" ContentType="application/vnd.openxmlformats-officedocument.presentationml.tags+xml"/>
  <Override PartName="/ppt/tags/tag549.xml" ContentType="application/vnd.openxmlformats-officedocument.presentationml.tags+xml"/>
  <Override PartName="/ppt/tags/tag550.xml" ContentType="application/vnd.openxmlformats-officedocument.presentationml.tags+xml"/>
  <Override PartName="/ppt/tags/tag551.xml" ContentType="application/vnd.openxmlformats-officedocument.presentationml.tags+xml"/>
  <Override PartName="/ppt/tags/tag552.xml" ContentType="application/vnd.openxmlformats-officedocument.presentationml.tags+xml"/>
  <Override PartName="/ppt/tags/tag553.xml" ContentType="application/vnd.openxmlformats-officedocument.presentationml.tags+xml"/>
  <Override PartName="/ppt/tags/tag554.xml" ContentType="application/vnd.openxmlformats-officedocument.presentationml.tags+xml"/>
  <Override PartName="/ppt/tags/tag555.xml" ContentType="application/vnd.openxmlformats-officedocument.presentationml.tags+xml"/>
  <Override PartName="/ppt/tags/tag556.xml" ContentType="application/vnd.openxmlformats-officedocument.presentationml.tags+xml"/>
  <Override PartName="/ppt/tags/tag557.xml" ContentType="application/vnd.openxmlformats-officedocument.presentationml.tags+xml"/>
  <Override PartName="/ppt/tags/tag558.xml" ContentType="application/vnd.openxmlformats-officedocument.presentationml.tags+xml"/>
  <Override PartName="/ppt/tags/tag559.xml" ContentType="application/vnd.openxmlformats-officedocument.presentationml.tags+xml"/>
  <Override PartName="/ppt/tags/tag560.xml" ContentType="application/vnd.openxmlformats-officedocument.presentationml.tags+xml"/>
  <Override PartName="/ppt/tags/tag561.xml" ContentType="application/vnd.openxmlformats-officedocument.presentationml.tags+xml"/>
  <Override PartName="/ppt/tags/tag562.xml" ContentType="application/vnd.openxmlformats-officedocument.presentationml.tags+xml"/>
  <Override PartName="/ppt/tags/tag563.xml" ContentType="application/vnd.openxmlformats-officedocument.presentationml.tags+xml"/>
  <Override PartName="/ppt/tags/tag564.xml" ContentType="application/vnd.openxmlformats-officedocument.presentationml.tags+xml"/>
  <Override PartName="/ppt/tags/tag565.xml" ContentType="application/vnd.openxmlformats-officedocument.presentationml.tags+xml"/>
  <Override PartName="/ppt/tags/tag566.xml" ContentType="application/vnd.openxmlformats-officedocument.presentationml.tags+xml"/>
  <Override PartName="/ppt/tags/tag567.xml" ContentType="application/vnd.openxmlformats-officedocument.presentationml.tags+xml"/>
  <Override PartName="/ppt/tags/tag568.xml" ContentType="application/vnd.openxmlformats-officedocument.presentationml.tags+xml"/>
  <Override PartName="/ppt/tags/tag569.xml" ContentType="application/vnd.openxmlformats-officedocument.presentationml.tags+xml"/>
  <Override PartName="/ppt/tags/tag570.xml" ContentType="application/vnd.openxmlformats-officedocument.presentationml.tags+xml"/>
  <Override PartName="/ppt/tags/tag571.xml" ContentType="application/vnd.openxmlformats-officedocument.presentationml.tags+xml"/>
  <Override PartName="/ppt/tags/tag572.xml" ContentType="application/vnd.openxmlformats-officedocument.presentationml.tags+xml"/>
  <Override PartName="/ppt/tags/tag573.xml" ContentType="application/vnd.openxmlformats-officedocument.presentationml.tags+xml"/>
  <Override PartName="/ppt/tags/tag574.xml" ContentType="application/vnd.openxmlformats-officedocument.presentationml.tags+xml"/>
  <Override PartName="/ppt/tags/tag575.xml" ContentType="application/vnd.openxmlformats-officedocument.presentationml.tags+xml"/>
  <Override PartName="/ppt/tags/tag576.xml" ContentType="application/vnd.openxmlformats-officedocument.presentationml.tags+xml"/>
  <Override PartName="/ppt/tags/tag577.xml" ContentType="application/vnd.openxmlformats-officedocument.presentationml.tags+xml"/>
  <Override PartName="/ppt/tags/tag578.xml" ContentType="application/vnd.openxmlformats-officedocument.presentationml.tags+xml"/>
  <Override PartName="/ppt/tags/tag579.xml" ContentType="application/vnd.openxmlformats-officedocument.presentationml.tags+xml"/>
  <Override PartName="/ppt/tags/tag580.xml" ContentType="application/vnd.openxmlformats-officedocument.presentationml.tags+xml"/>
  <Override PartName="/ppt/tags/tag581.xml" ContentType="application/vnd.openxmlformats-officedocument.presentationml.tags+xml"/>
  <Override PartName="/ppt/tags/tag582.xml" ContentType="application/vnd.openxmlformats-officedocument.presentationml.tags+xml"/>
  <Override PartName="/ppt/tags/tag583.xml" ContentType="application/vnd.openxmlformats-officedocument.presentationml.tags+xml"/>
  <Override PartName="/ppt/tags/tag584.xml" ContentType="application/vnd.openxmlformats-officedocument.presentationml.tags+xml"/>
  <Override PartName="/ppt/tags/tag585.xml" ContentType="application/vnd.openxmlformats-officedocument.presentationml.tags+xml"/>
  <Override PartName="/ppt/notesSlides/notesSlide30.xml" ContentType="application/vnd.openxmlformats-officedocument.presentationml.notesSlide+xml"/>
  <Override PartName="/ppt/tags/tag586.xml" ContentType="application/vnd.openxmlformats-officedocument.presentationml.tags+xml"/>
  <Override PartName="/ppt/tags/tag587.xml" ContentType="application/vnd.openxmlformats-officedocument.presentationml.tags+xml"/>
  <Override PartName="/ppt/tags/tag588.xml" ContentType="application/vnd.openxmlformats-officedocument.presentationml.tags+xml"/>
  <Override PartName="/ppt/tags/tag589.xml" ContentType="application/vnd.openxmlformats-officedocument.presentationml.tags+xml"/>
  <Override PartName="/ppt/tags/tag590.xml" ContentType="application/vnd.openxmlformats-officedocument.presentationml.tags+xml"/>
  <Override PartName="/ppt/tags/tag591.xml" ContentType="application/vnd.openxmlformats-officedocument.presentationml.tags+xml"/>
  <Override PartName="/ppt/tags/tag592.xml" ContentType="application/vnd.openxmlformats-officedocument.presentationml.tags+xml"/>
  <Override PartName="/ppt/tags/tag593.xml" ContentType="application/vnd.openxmlformats-officedocument.presentationml.tags+xml"/>
  <Override PartName="/ppt/tags/tag594.xml" ContentType="application/vnd.openxmlformats-officedocument.presentationml.tags+xml"/>
  <Override PartName="/ppt/notesSlides/notesSlide31.xml" ContentType="application/vnd.openxmlformats-officedocument.presentationml.notesSlide+xml"/>
  <Override PartName="/ppt/tags/tag595.xml" ContentType="application/vnd.openxmlformats-officedocument.presentationml.tags+xml"/>
  <Override PartName="/ppt/tags/tag596.xml" ContentType="application/vnd.openxmlformats-officedocument.presentationml.tags+xml"/>
  <Override PartName="/ppt/tags/tag597.xml" ContentType="application/vnd.openxmlformats-officedocument.presentationml.tags+xml"/>
  <Override PartName="/ppt/tags/tag598.xml" ContentType="application/vnd.openxmlformats-officedocument.presentationml.tags+xml"/>
  <Override PartName="/ppt/notesSlides/notesSlide32.xml" ContentType="application/vnd.openxmlformats-officedocument.presentationml.notesSlide+xml"/>
  <Override PartName="/ppt/tags/tag599.xml" ContentType="application/vnd.openxmlformats-officedocument.presentationml.tags+xml"/>
  <Override PartName="/ppt/tags/tag600.xml" ContentType="application/vnd.openxmlformats-officedocument.presentationml.tags+xml"/>
  <Override PartName="/ppt/tags/tag601.xml" ContentType="application/vnd.openxmlformats-officedocument.presentationml.tags+xml"/>
  <Override PartName="/ppt/tags/tag602.xml" ContentType="application/vnd.openxmlformats-officedocument.presentationml.tags+xml"/>
  <Override PartName="/ppt/notesSlides/notesSlide33.xml" ContentType="application/vnd.openxmlformats-officedocument.presentationml.notesSlide+xml"/>
  <Override PartName="/ppt/tags/tag603.xml" ContentType="application/vnd.openxmlformats-officedocument.presentationml.tags+xml"/>
  <Override PartName="/ppt/tags/tag604.xml" ContentType="application/vnd.openxmlformats-officedocument.presentationml.tags+xml"/>
  <Override PartName="/ppt/tags/tag605.xml" ContentType="application/vnd.openxmlformats-officedocument.presentationml.tags+xml"/>
  <Override PartName="/ppt/tags/tag606.xml" ContentType="application/vnd.openxmlformats-officedocument.presentationml.tags+xml"/>
  <Override PartName="/ppt/notesSlides/notesSlide34.xml" ContentType="application/vnd.openxmlformats-officedocument.presentationml.notesSlide+xml"/>
  <Override PartName="/ppt/tags/tag607.xml" ContentType="application/vnd.openxmlformats-officedocument.presentationml.tags+xml"/>
  <Override PartName="/ppt/tags/tag608.xml" ContentType="application/vnd.openxmlformats-officedocument.presentationml.tags+xml"/>
  <Override PartName="/ppt/tags/tag609.xml" ContentType="application/vnd.openxmlformats-officedocument.presentationml.tags+xml"/>
  <Override PartName="/ppt/tags/tag610.xml" ContentType="application/vnd.openxmlformats-officedocument.presentationml.tags+xml"/>
  <Override PartName="/ppt/tags/tag611.xml" ContentType="application/vnd.openxmlformats-officedocument.presentationml.tags+xml"/>
  <Override PartName="/ppt/notesSlides/notesSlide35.xml" ContentType="application/vnd.openxmlformats-officedocument.presentationml.notesSlide+xml"/>
  <Override PartName="/ppt/tags/tag612.xml" ContentType="application/vnd.openxmlformats-officedocument.presentationml.tags+xml"/>
  <Override PartName="/ppt/tags/tag613.xml" ContentType="application/vnd.openxmlformats-officedocument.presentationml.tags+xml"/>
  <Override PartName="/ppt/tags/tag614.xml" ContentType="application/vnd.openxmlformats-officedocument.presentationml.tags+xml"/>
  <Override PartName="/ppt/tags/tag615.xml" ContentType="application/vnd.openxmlformats-officedocument.presentationml.tags+xml"/>
  <Override PartName="/ppt/notesSlides/notesSlide36.xml" ContentType="application/vnd.openxmlformats-officedocument.presentationml.notesSlide+xml"/>
  <Override PartName="/ppt/tags/tag616.xml" ContentType="application/vnd.openxmlformats-officedocument.presentationml.tags+xml"/>
  <Override PartName="/ppt/tags/tag617.xml" ContentType="application/vnd.openxmlformats-officedocument.presentationml.tags+xml"/>
  <Override PartName="/ppt/tags/tag618.xml" ContentType="application/vnd.openxmlformats-officedocument.presentationml.tags+xml"/>
  <Override PartName="/ppt/tags/tag619.xml" ContentType="application/vnd.openxmlformats-officedocument.presentationml.tags+xml"/>
  <Override PartName="/ppt/notesSlides/notesSlide37.xml" ContentType="application/vnd.openxmlformats-officedocument.presentationml.notesSlide+xml"/>
  <Override PartName="/ppt/tags/tag620.xml" ContentType="application/vnd.openxmlformats-officedocument.presentationml.tags+xml"/>
  <Override PartName="/ppt/tags/tag621.xml" ContentType="application/vnd.openxmlformats-officedocument.presentationml.tags+xml"/>
  <Override PartName="/ppt/tags/tag622.xml" ContentType="application/vnd.openxmlformats-officedocument.presentationml.tags+xml"/>
  <Override PartName="/ppt/tags/tag623.xml" ContentType="application/vnd.openxmlformats-officedocument.presentationml.tags+xml"/>
  <Override PartName="/ppt/tags/tag624.xml" ContentType="application/vnd.openxmlformats-officedocument.presentationml.tags+xml"/>
  <Override PartName="/ppt/tags/tag625.xml" ContentType="application/vnd.openxmlformats-officedocument.presentationml.tags+xml"/>
  <Override PartName="/ppt/tags/tag626.xml" ContentType="application/vnd.openxmlformats-officedocument.presentationml.tags+xml"/>
  <Override PartName="/ppt/tags/tag627.xml" ContentType="application/vnd.openxmlformats-officedocument.presentationml.tags+xml"/>
  <Override PartName="/ppt/tags/tag628.xml" ContentType="application/vnd.openxmlformats-officedocument.presentationml.tags+xml"/>
  <Override PartName="/ppt/tags/tag629.xml" ContentType="application/vnd.openxmlformats-officedocument.presentationml.tags+xml"/>
  <Override PartName="/ppt/tags/tag630.xml" ContentType="application/vnd.openxmlformats-officedocument.presentationml.tags+xml"/>
  <Override PartName="/ppt/tags/tag631.xml" ContentType="application/vnd.openxmlformats-officedocument.presentationml.tags+xml"/>
  <Override PartName="/ppt/notesSlides/notesSlide38.xml" ContentType="application/vnd.openxmlformats-officedocument.presentationml.notesSlide+xml"/>
  <Override PartName="/ppt/tags/tag632.xml" ContentType="application/vnd.openxmlformats-officedocument.presentationml.tags+xml"/>
  <Override PartName="/ppt/tags/tag633.xml" ContentType="application/vnd.openxmlformats-officedocument.presentationml.tags+xml"/>
  <Override PartName="/ppt/tags/tag634.xml" ContentType="application/vnd.openxmlformats-officedocument.presentationml.tags+xml"/>
  <Override PartName="/ppt/tags/tag635.xml" ContentType="application/vnd.openxmlformats-officedocument.presentationml.tags+xml"/>
  <Override PartName="/ppt/tags/tag636.xml" ContentType="application/vnd.openxmlformats-officedocument.presentationml.tags+xml"/>
  <Override PartName="/ppt/notesSlides/notesSlide39.xml" ContentType="application/vnd.openxmlformats-officedocument.presentationml.notesSlide+xml"/>
  <Override PartName="/ppt/tags/tag637.xml" ContentType="application/vnd.openxmlformats-officedocument.presentationml.tags+xml"/>
  <Override PartName="/ppt/tags/tag638.xml" ContentType="application/vnd.openxmlformats-officedocument.presentationml.tags+xml"/>
  <Override PartName="/ppt/tags/tag639.xml" ContentType="application/vnd.openxmlformats-officedocument.presentationml.tags+xml"/>
  <Override PartName="/ppt/tags/tag640.xml" ContentType="application/vnd.openxmlformats-officedocument.presentationml.tags+xml"/>
  <Override PartName="/ppt/notesSlides/notesSlide40.xml" ContentType="application/vnd.openxmlformats-officedocument.presentationml.notesSlide+xml"/>
  <Override PartName="/ppt/tags/tag641.xml" ContentType="application/vnd.openxmlformats-officedocument.presentationml.tags+xml"/>
  <Override PartName="/ppt/tags/tag642.xml" ContentType="application/vnd.openxmlformats-officedocument.presentationml.tags+xml"/>
  <Override PartName="/ppt/tags/tag643.xml" ContentType="application/vnd.openxmlformats-officedocument.presentationml.tags+xml"/>
  <Override PartName="/ppt/tags/tag644.xml" ContentType="application/vnd.openxmlformats-officedocument.presentationml.tags+xml"/>
  <Override PartName="/ppt/notesSlides/notesSlide41.xml" ContentType="application/vnd.openxmlformats-officedocument.presentationml.notesSlide+xml"/>
  <Override PartName="/ppt/tags/tag645.xml" ContentType="application/vnd.openxmlformats-officedocument.presentationml.tags+xml"/>
  <Override PartName="/ppt/tags/tag646.xml" ContentType="application/vnd.openxmlformats-officedocument.presentationml.tags+xml"/>
  <Override PartName="/ppt/tags/tag647.xml" ContentType="application/vnd.openxmlformats-officedocument.presentationml.tags+xml"/>
  <Override PartName="/ppt/tags/tag648.xml" ContentType="application/vnd.openxmlformats-officedocument.presentationml.tags+xml"/>
  <Override PartName="/ppt/notesSlides/notesSlide42.xml" ContentType="application/vnd.openxmlformats-officedocument.presentationml.notesSlide+xml"/>
  <Override PartName="/ppt/tags/tag649.xml" ContentType="application/vnd.openxmlformats-officedocument.presentationml.tags+xml"/>
  <Override PartName="/ppt/tags/tag650.xml" ContentType="application/vnd.openxmlformats-officedocument.presentationml.tags+xml"/>
  <Override PartName="/ppt/tags/tag651.xml" ContentType="application/vnd.openxmlformats-officedocument.presentationml.tags+xml"/>
  <Override PartName="/ppt/tags/tag652.xml" ContentType="application/vnd.openxmlformats-officedocument.presentationml.tags+xml"/>
  <Override PartName="/ppt/tags/tag653.xml" ContentType="application/vnd.openxmlformats-officedocument.presentationml.tags+xml"/>
  <Override PartName="/ppt/tags/tag654.xml" ContentType="application/vnd.openxmlformats-officedocument.presentationml.tags+xml"/>
  <Override PartName="/ppt/tags/tag655.xml" ContentType="application/vnd.openxmlformats-officedocument.presentationml.tags+xml"/>
  <Override PartName="/ppt/tags/tag656.xml" ContentType="application/vnd.openxmlformats-officedocument.presentationml.tags+xml"/>
  <Override PartName="/ppt/notesSlides/notesSlide43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tags/tag657.xml" ContentType="application/vnd.openxmlformats-officedocument.presentationml.tags+xml"/>
  <Override PartName="/ppt/tags/tag658.xml" ContentType="application/vnd.openxmlformats-officedocument.presentationml.tags+xml"/>
  <Override PartName="/ppt/tags/tag659.xml" ContentType="application/vnd.openxmlformats-officedocument.presentationml.tags+xml"/>
  <Override PartName="/ppt/tags/tag660.xml" ContentType="application/vnd.openxmlformats-officedocument.presentationml.tags+xml"/>
  <Override PartName="/ppt/notesSlides/notesSlide44.xml" ContentType="application/vnd.openxmlformats-officedocument.presentationml.notesSlide+xml"/>
  <Override PartName="/ppt/tags/tag661.xml" ContentType="application/vnd.openxmlformats-officedocument.presentationml.tags+xml"/>
  <Override PartName="/ppt/tags/tag662.xml" ContentType="application/vnd.openxmlformats-officedocument.presentationml.tags+xml"/>
  <Override PartName="/ppt/tags/tag663.xml" ContentType="application/vnd.openxmlformats-officedocument.presentationml.tags+xml"/>
  <Override PartName="/ppt/tags/tag664.xml" ContentType="application/vnd.openxmlformats-officedocument.presentationml.tags+xml"/>
  <Override PartName="/ppt/tags/tag665.xml" ContentType="application/vnd.openxmlformats-officedocument.presentationml.tags+xml"/>
  <Override PartName="/ppt/tags/tag666.xml" ContentType="application/vnd.openxmlformats-officedocument.presentationml.tags+xml"/>
  <Override PartName="/ppt/tags/tag667.xml" ContentType="application/vnd.openxmlformats-officedocument.presentationml.tags+xml"/>
  <Override PartName="/ppt/tags/tag668.xml" ContentType="application/vnd.openxmlformats-officedocument.presentationml.tags+xml"/>
  <Override PartName="/ppt/notesSlides/notesSlide45.xml" ContentType="application/vnd.openxmlformats-officedocument.presentationml.notesSlide+xml"/>
  <Override PartName="/ppt/tags/tag669.xml" ContentType="application/vnd.openxmlformats-officedocument.presentationml.tags+xml"/>
  <Override PartName="/ppt/tags/tag670.xml" ContentType="application/vnd.openxmlformats-officedocument.presentationml.tags+xml"/>
  <Override PartName="/ppt/tags/tag671.xml" ContentType="application/vnd.openxmlformats-officedocument.presentationml.tags+xml"/>
  <Override PartName="/ppt/tags/tag672.xml" ContentType="application/vnd.openxmlformats-officedocument.presentationml.tags+xml"/>
  <Override PartName="/ppt/tags/tag673.xml" ContentType="application/vnd.openxmlformats-officedocument.presentationml.tags+xml"/>
  <Override PartName="/ppt/tags/tag674.xml" ContentType="application/vnd.openxmlformats-officedocument.presentationml.tags+xml"/>
  <Override PartName="/ppt/notesSlides/notesSlide46.xml" ContentType="application/vnd.openxmlformats-officedocument.presentationml.notesSlide+xml"/>
  <Override PartName="/ppt/tags/tag675.xml" ContentType="application/vnd.openxmlformats-officedocument.presentationml.tags+xml"/>
  <Override PartName="/ppt/tags/tag676.xml" ContentType="application/vnd.openxmlformats-officedocument.presentationml.tags+xml"/>
  <Override PartName="/ppt/tags/tag677.xml" ContentType="application/vnd.openxmlformats-officedocument.presentationml.tags+xml"/>
  <Override PartName="/ppt/tags/tag678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92"/>
  </p:notesMasterIdLst>
  <p:handoutMasterIdLst>
    <p:handoutMasterId r:id="rId93"/>
  </p:handoutMasterIdLst>
  <p:sldIdLst>
    <p:sldId id="454" r:id="rId2"/>
    <p:sldId id="462" r:id="rId3"/>
    <p:sldId id="464" r:id="rId4"/>
    <p:sldId id="468" r:id="rId5"/>
    <p:sldId id="425" r:id="rId6"/>
    <p:sldId id="296" r:id="rId7"/>
    <p:sldId id="415" r:id="rId8"/>
    <p:sldId id="308" r:id="rId9"/>
    <p:sldId id="451" r:id="rId10"/>
    <p:sldId id="310" r:id="rId11"/>
    <p:sldId id="419" r:id="rId12"/>
    <p:sldId id="315" r:id="rId13"/>
    <p:sldId id="372" r:id="rId14"/>
    <p:sldId id="318" r:id="rId15"/>
    <p:sldId id="405" r:id="rId16"/>
    <p:sldId id="325" r:id="rId17"/>
    <p:sldId id="376" r:id="rId18"/>
    <p:sldId id="416" r:id="rId19"/>
    <p:sldId id="328" r:id="rId20"/>
    <p:sldId id="407" r:id="rId21"/>
    <p:sldId id="452" r:id="rId22"/>
    <p:sldId id="406" r:id="rId23"/>
    <p:sldId id="417" r:id="rId24"/>
    <p:sldId id="353" r:id="rId25"/>
    <p:sldId id="352" r:id="rId26"/>
    <p:sldId id="453" r:id="rId27"/>
    <p:sldId id="356" r:id="rId28"/>
    <p:sldId id="465" r:id="rId29"/>
    <p:sldId id="466" r:id="rId30"/>
    <p:sldId id="467" r:id="rId31"/>
    <p:sldId id="360" r:id="rId32"/>
    <p:sldId id="362" r:id="rId33"/>
    <p:sldId id="413" r:id="rId34"/>
    <p:sldId id="449" r:id="rId35"/>
    <p:sldId id="411" r:id="rId36"/>
    <p:sldId id="412" r:id="rId37"/>
    <p:sldId id="420" r:id="rId38"/>
    <p:sldId id="448" r:id="rId39"/>
    <p:sldId id="294" r:id="rId40"/>
    <p:sldId id="368" r:id="rId41"/>
    <p:sldId id="410" r:id="rId42"/>
    <p:sldId id="293" r:id="rId43"/>
    <p:sldId id="371" r:id="rId44"/>
    <p:sldId id="366" r:id="rId45"/>
    <p:sldId id="307" r:id="rId46"/>
    <p:sldId id="395" r:id="rId47"/>
    <p:sldId id="309" r:id="rId48"/>
    <p:sldId id="421" r:id="rId49"/>
    <p:sldId id="394" r:id="rId50"/>
    <p:sldId id="379" r:id="rId51"/>
    <p:sldId id="320" r:id="rId52"/>
    <p:sldId id="321" r:id="rId53"/>
    <p:sldId id="322" r:id="rId54"/>
    <p:sldId id="324" r:id="rId55"/>
    <p:sldId id="374" r:id="rId56"/>
    <p:sldId id="375" r:id="rId57"/>
    <p:sldId id="323" r:id="rId58"/>
    <p:sldId id="326" r:id="rId59"/>
    <p:sldId id="327" r:id="rId60"/>
    <p:sldId id="414" r:id="rId61"/>
    <p:sldId id="397" r:id="rId62"/>
    <p:sldId id="384" r:id="rId63"/>
    <p:sldId id="380" r:id="rId64"/>
    <p:sldId id="381" r:id="rId65"/>
    <p:sldId id="382" r:id="rId66"/>
    <p:sldId id="354" r:id="rId67"/>
    <p:sldId id="424" r:id="rId68"/>
    <p:sldId id="408" r:id="rId69"/>
    <p:sldId id="398" r:id="rId70"/>
    <p:sldId id="399" r:id="rId71"/>
    <p:sldId id="400" r:id="rId72"/>
    <p:sldId id="401" r:id="rId73"/>
    <p:sldId id="402" r:id="rId74"/>
    <p:sldId id="403" r:id="rId75"/>
    <p:sldId id="404" r:id="rId76"/>
    <p:sldId id="409" r:id="rId77"/>
    <p:sldId id="418" r:id="rId78"/>
    <p:sldId id="355" r:id="rId79"/>
    <p:sldId id="385" r:id="rId80"/>
    <p:sldId id="357" r:id="rId81"/>
    <p:sldId id="358" r:id="rId82"/>
    <p:sldId id="359" r:id="rId83"/>
    <p:sldId id="386" r:id="rId84"/>
    <p:sldId id="387" r:id="rId85"/>
    <p:sldId id="388" r:id="rId86"/>
    <p:sldId id="389" r:id="rId87"/>
    <p:sldId id="422" r:id="rId88"/>
    <p:sldId id="423" r:id="rId89"/>
    <p:sldId id="390" r:id="rId90"/>
    <p:sldId id="393" r:id="rId91"/>
  </p:sldIdLst>
  <p:sldSz cx="12192000" cy="6858000"/>
  <p:notesSz cx="6858000" cy="9144000"/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2F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289" autoAdjust="0"/>
    <p:restoredTop sz="94808"/>
  </p:normalViewPr>
  <p:slideViewPr>
    <p:cSldViewPr snapToGrid="0" snapToObjects="1">
      <p:cViewPr varScale="1">
        <p:scale>
          <a:sx n="87" d="100"/>
          <a:sy n="87" d="100"/>
        </p:scale>
        <p:origin x="101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viewProps" Target="view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op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nb-NO"/>
              <a:t>Test</a:t>
            </a:r>
          </a:p>
        </p:txBody>
      </p:sp>
      <p:sp>
        <p:nvSpPr>
          <p:cNvPr id="3" name="Plassholder for dato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FEA0E0-5F4F-224F-8FC5-8D79BB744AE0}" type="datetimeFigureOut">
              <a:rPr lang="nb-NO" smtClean="0"/>
              <a:t>24.10.2022</a:t>
            </a:fld>
            <a:endParaRPr lang="nb-NO"/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5" name="Plassholder for lysbilde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E2BDD6-576C-C74A-850D-5FCC2442C2BE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312723262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348" units="in"/>
          <inkml:channel name="Y" type="integer" max="18968" units="in"/>
          <inkml:channel name="F" type="integer" max="255" units="dev"/>
        </inkml:traceFormat>
        <inkml:channelProperties>
          <inkml:channelProperty channel="X" name="resolution" value="3678.54541" units="1/in"/>
          <inkml:channelProperty channel="Y" name="resolution" value="3065.2876" units="1/in"/>
          <inkml:channelProperty channel="F" name="resolution" value="INF" units="1/dev"/>
        </inkml:channelProperties>
      </inkml:inkSource>
      <inkml:timestamp xml:id="ts0" timeString="2007-01-22T18:17:28.140"/>
    </inkml:context>
    <inkml:brush xml:id="br0">
      <inkml:brushProperty name="width" value="0.03528" units="cm"/>
      <inkml:brushProperty name="height" value="0.03528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956 0 15,'0'0'18,"0"0"-2,0 0-2,0 0-2,0 0-4,0 0 3,0 0-4,0 0 0,0 0-1,0 0 1,0 0-1,3 20 0,-5-2 0,-1 4 0,-2 2 3,-1 5-2,-4 5 2,0 1 1,-3 1-2,0 6-2,-3 3 0,1 5 0,-4 1 0,0 4 0,-2 2-1,-1 4-1,-1-1-1,2 0 3,-3 0-2,1 2-1,-3 0 0,-1 3 0,-3-4 0,-2 3 0,-1 3-3,-3 0 0,0-2 0,-1-4 0,0-1 0,3-3 0,2-7 0,5-4 0,2-7 0,4-4 0,4-4 0,4-2 0,1-5 0,2-4 0,2-1 0,-1 0 0,1-2 0,-2 4 0,-1-2 0,1 1 0,2 2 0,-2-1 0,1-2 0,2-4 0,1 1 0,1-1 0,5-15 0,0 0 0,0 0 0,0 0 0,0 0 0,0 0 0,0 0 0,0 0 0,0 0 0,0 0 0,0 0 0,0 0 0,0 0 0,10 0 0,1 0 0,-11 0 0,0 0 0,0 0 0,13-8 0,0-1 0,0 0 0,3-3 0,2-1 0,2-4 0,3-2 0,3 2 0,1-1 0,0 1 0,1 5 0,-4 4 0,-1 1 0,-4 2 0,-4 0 0,-3 3 0,-1 0 0,-11 2 0,0 0 0,0 0 0,0 0 0,0 0 0,-11 14 0,-4 1 0,-3 2 0,-5 1 0,-6 4 0,-2 2 0,-2 0 0,-2-4 0,1 3 0,1-4 0,3-2 0,4-4 0,3-4 0,5-4 0,2-1 0,3-4 0,1-4 0,2 2 0,10 2 0,-12-8 0,0-1 0,12 9 0,-10-13 0,1 1 0,5-2 0,3-3 0,1-7 0,3-7 0,1-7 0,3-1 0,0-6 0,3 1 0,0 2 0,0 3 0,-1 6 0,-2 4 0,-3 9 0,-1 1 0,0 0 0,-3 19 0,0 0-29,0 0-27,-11 5-2,3 9 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348" units="in"/>
          <inkml:channel name="Y" type="integer" max="18968" units="in"/>
          <inkml:channel name="F" type="integer" max="255" units="dev"/>
        </inkml:traceFormat>
        <inkml:channelProperties>
          <inkml:channelProperty channel="X" name="resolution" value="3678.54541" units="1/in"/>
          <inkml:channelProperty channel="Y" name="resolution" value="3065.2876" units="1/in"/>
          <inkml:channelProperty channel="F" name="resolution" value="INF" units="1/dev"/>
        </inkml:channelProperties>
      </inkml:inkSource>
      <inkml:timestamp xml:id="ts0" timeString="2007-01-22T18:17:07.046"/>
    </inkml:context>
    <inkml:brush xml:id="br0">
      <inkml:brushProperty name="width" value="0.03528" units="cm"/>
      <inkml:brushProperty name="height" value="0.03528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0 708 3,'0'0'6,"0"0"-1,0 0-3,0 0 2,0 0-2,0 0 3,0 0 0,0 0 0,0 0 2,0 0-1,0 0 1,0 0-2,0 0 1,0 0-1,0 0 1,0 0 3,0 0-3,0 0 0,0 0 0,0 0 0,0 0-3,10-14 2,1 2-4,-11 12 1,0 0-4,12-5 4,-1 2-1,-11 3 0,11 0 2,1 0-1,-12 0 1,13 0-1,0 1 3,-13-1-2,11 5 0,0 2 0,-11-7-2,10 0 0,2 2-1,-12-2 0,0 0 0,0 0 0,11 0 0,1 0-1,-12 0 2,0 0 0,0 0 1,0 0 0,0 0-1,0 0 2,11 2-2,1 1 1,-12-3 0,0 0-1,0 0-1,0 0 0,11 12 0,0 0 0,-11-12 0,10 4-1,2 1 0,-12-5 0,11 1 1,-1 1 0,2 2 2,-12-4-3,13 3 3,-3 0-2,0 1 1,1-1 0,-11-3-1,12 2 2,-1 0-4,0-1 4,-11-1-5,16-8 2,-3 1 1,1 0-1,-1 2 0,1-2 2,-1 2-1,2-2 0,-3 4 1,3 1 1,-1 0 0,0 2 0,-1 4-1,0-1-1,0 1 2,0-1-1,0-1-1,-2 3 0,2 0-1,-2 0 1,1-5-2,-1 2 2,2 0 0,-1 1-2,0 0 1,1-1 1,0 0 1,1-2-1,2 0 1,-2 0-1,2-2 1,1 0 0,1 1 1,0 1-2,1-2 0,1 2 0,0 0 0,1 0 0,1 2 0,-1-1 0,0-1-1,1-1 0,-2 1 1,1 1-1,-1 1 1,2-2 0,-2 2 2,1-4-1,-1 2 1,2 2 0,-2 1 0,-2-1 0,1 0-2,-1 1 1,1-1-1,-2 3 0,2-2 0,-1 1 0,1-1 0,0 1 0,-1-4 0,2 0-1,0 0 2,0 0-2,2 0 2,0 0-1,1 0 0,0 1 1,1 1 0,1 2 0,2-1-1,0 0 2,0 1-3,0 1 1,1-3-1,0-2 1,1 1 0,-1-2-1,-1 1 1,1-4 0,-1 1 1,0-1-1,-1 3 3,-2-1-3,-1 0 0,0 1 3,-3-1-1,-2 4-1,-1-1 2,-1 3-1,-2-1-1,1 2 1,-1-1-2,2 1 0,1-2-1,0-3 1,2-1-1,1-3 1,0-1 0,1-2 0,1 0 0,0 2 1,-2 0 1,0 0-1,-1 3 0,-2 0 1,0 4-1,0-2 0,1 0-2,-1 2 0,1-2 0,2 0 1,2 0-1,-1-2-1,2 2 2,0 0 0,3 0 1,-2-2-1,0 1 2,1 1-1,-3-2 0,0 2 0,-2 0 0,0 2 1,-3-2-3,0 0 3,2 1-2,-1-1 1,1 2-1,1 0-1,1 0 2,2-2-2,0 0 1,3 1-1,-2-1 1,1 2-1,-1 0 2,-1-1 0,1 3 0,-1 1 0,-2-3-1,2 1 1,0 2-1,0 0 1,1-1-3,2 1 2,-2-5-1,2 0 0,-2 2 2,1-1-2,-1-1 2,0-1-1,0 1 1,-1 0 1,0 1 1,0 3-1,0-1 1,0 2 0,-2 0-2,1 4 2,-1 0-2,-1 1 1,2-2-2,-1 1 1,0 0-3,1-4 1,-1 2 2,2-2-2,0-2 1,0 1-1,0-1 2,0-1-1,-2 1 1,2 1-1,-3-1 1,1 2 0,-1-1 0,0-1 1,2-1-4,-1 1 2,2-1-1,1 0 2,1-1-2,1-1 1,-1 0 0,1-3-1,0 3 2,1-2-3,1 2 4,1 2-4,2-2 2,1 0 1,1 0 0,1 2-1,2-2 0,0 0 1,1 0-2,3-4 2,0 1-2,0-1 1,1-4-2,1 1 1,-1 2 2,2 0-2,-2 1 2,-1-1-2,1 3 2,-1 1-1,-2 2 1,-1 3 0,-1-3-1,0 1 0,-2 0-1,0 1 2,1 1-2,-1-1 2,0-1-1,1-2 0,-1 2-2,2-1 2,-1 1 2,2-2-3,-1 0 2,0 2-1,-2-2 0,1 0 0,-1-2 1,-3 2-1,-1-2-1,0 1 2,-2 1-1,-1-2 2,0 2-3,-3 0 0,2 0 0,0 0 2,-1 0-2,1 0 1,0 3-1,-1-1 0,3 0 2,-1-1-1,1 1 0,1-2 0,2-2 0,2 1 0,2-3 1,0 1-1,2-2 0,1 0 1,0-1-1,-1 1 2,-1 2-2,0 1 0,-2 0-1,-1 2 1,-2 2-1,0 2 1,-1-1-1,0 2 1,-2 2 0,2 0 1,0 0 0,0 0-1,0-4 0,2 2 0,-1 0 1,-1 0-1,0-1 0,0 1 0,-1-3 0,-1-1 0,-1 3 0,2-1 0,0 1 0,-1-3 0,1 3 0,-1-2-1,1-1 2,1 1-3,0 0 3,0-2-1,0 3 2,-1 0-2,-2-1 1,1 0 0,1 0-1,0-1 0,-2 3 0,0-1 0,0-1-2,2 0 3,-1-1-2,1 1 0,1 0 1,0-1 0,1-2 0,2-3-1,1-1 2,1 0-2,0-4 2,3-1 0,0 2 1,2-1-3,3 2 1,0 4 1,3-1-1,-1 3 0,1 2 0,0 1 0,-2 0-1,-1 0 1,-1-1-1,-4 3-1,1-4 2,-5 0-1,0-2 2,-2-1-1,-1-1 1,-2 1-1,-3-1 0,-1-1 2,0 0-1,-1 0-2,-3 0 0,1 1 1,-2 1-1,0-4 1,-2 0-2,0-3 1,-3-4-1,1-1 1,0-1 1,-1-1-2,1-3 2,1-1 0,0-1 0,1 1 1,0 2 0,1 1-1,-1-3 0,2 2 1,-2 0-2,-4 2 1,2-2-3,-4 1 2,1-1 0,-1 0 0,-4 0 0,-1 0 0,-1-1 1,0 1-1,-2 2 4,0 0-4,-2 3 2,-1-2 0,-1 3-2,2 1 1,-2 12 0,0-16-2,1 3 2,-1 13 0,0 0-1,0 0-1,-6-18 1,1 5 0,-2-1 1,1 2-1,6 12 0,-16-20 0,2 4 2,1 1 1,2 3-1,-1 0 2,2 0-3,10 12 3,-14-12-3,2 1 1,1 3-2,11 8 0,-14-12 0,1 2 0,0-1 2,0 3-2,0-1 0,2 1 1,-2 1 3,0-2-3,0 2 1,0 1-2,-1-1-1,1 0 4,0 0-1,0 2 0,1-2-3,0 0 3,-1 0-2,0 0 3,2 1-2,0 0-1,-2 1 0,-2 0 0,-2 2 1,0-1-1,-2 3 1,1 2-3,-2 1 5,0 0-2,0 1 1,-2-1-1,2 0 0,-1-2 1,1 0-1,-1 0 2,1-2-4,-3 0 3,0-1-2,0 1 0,-1 0 1,-1 2-1,0 2 2,-3 0-2,0-1 2,1 3-2,-3-1 2,0 1-1,0-3 0,-2 1 0,1 0 0,1 0 0,0-2 0,1 0 0,2-2 0,1 0 0,2 0 0,-2 2 0,3-1-2,2 1 0,-1 1 2,0 3-1,-3-1 1,1-1-1,-2 1 2,1-3-2,-3 2 2,0 0 1,-2-4-2,-2 2 1,-1 0 0,1 2-1,-1 0-2,0-1 2,1 1 0,0 0 0,-3 1-1,2-1-1,0-2 1,2-2-1,0 0 2,-1 2-1,1-1 1,1-3 0,0 1 1,3-1-1,1 1 1,1 0 0,1-1-1,0 1 1,0-1-1,-2 3 0,0-3-1,0 2 2,-1 2-2,0 2 1,0 0 0,1-2-2,0 2 2,2-2-2,1 0 3,-1-2-2,1-2 1,0-1 0,0 0 1,-1 0 0,0 2-1,1-1 2,0 2-1,0 1-1,0 1 0,-1 1 0,0-1-2,-2 4 2,0-2-1,-2 1 1,-1-1-1,1-1 0,-3-1 1,1-1-1,-1 2 4,-2 1-3,0 0 0,-1 1 2,0 1-2,-2 1 1,-1 0-2,0 4 1,-1-1-1,1-1 2,2 2-3,-1-1 2,2 4 2,1-5-2,0-2 1,3-1-2,0-3 1,0 1 0,3-2 1,-1-2-1,3-1-2,-2 1 2,1 2 1,-1 0 0,1 0-1,0 2 0,0-2-1,1 2 2,0-1-3,3-1 2,-1 0-1,3-1 0,0-1 0,1 0 0,1 0 4,0-1-3,0-2 0,-1 1 0,1-1 2,-1 2-1,-1 1 0,0 2 1,-1-2-3,-2 1 2,0 2-1,-1 1 0,-1 2 0,1-3 0,-2 1-1,2-2-1,0-2 3,-2 2-2,2-1 1,-4-3-1,1 2 2,0-1-1,-3 0 2,-4-1-1,-2 2-1,-3 2 0,-2 0 0,0 4 2,-4-2-4,1-1 3,0 3-2,-2-1 1,2 1 0,-1-1 0,0-1 0,2-2 0,-2 0 0,2 0-1,1-2 2,2 2-1,1-2 2,2 1-4,1 1 3,2 0 0,1-2-1,-1 2-1,1 0 1,0 2 1,0-2-3,-1 0 2,1 0 0,0 1-3,0 1 3,3-2 1,0 2-1,1-2 0,1 0 1,-1 0-2,2 0 3,0-2-1,0 0 0,-2 2-1,1-1 1,-1 1-1,2 0 0,0-2 0,0 2 0,-2 0 0,2-2-2,0 0 2,0 1-1,-1-1 0,-2-1 1,0 1-1,-3 0 2,-1 0-1,-2 2 1,-2 0-1,-1 2 0,-1 0 2,0 0-2,-1-1 0,1-2 0,0 1 0,0-2 0,-2 2-1,2 0 1,0 2 0,0-2 1,0 0-2,2 1 1,0 1-1,4 1 2,1-1-1,0-4 0,2 1 1,-1-1 0,0 0 0,-3 1-1,0-1 2,-3 2-2,0 2 1,-1-1-2,-1 3 2,0-3-2,0 3 1,2-1 0,-1 1-1,0-1 2,2-1-2,0 0 2,-2-1-1,1 3 0,-1-1 0,1-1 0,-1-2 1,0 0-1,1 2 1,-1-1-2,2-1 1,1 2-1,2-2 2,0 0-2,1 2 1,1-2 1,2 0-1,0 0 1,2 0-2,-1 0 1,1 0 1,-1-2 0,1 2-1,-4 0-1,2 0 3,-1 2-2,-1-1 2,1 5-2,-1 0 0,1 3 0,-2-2 0,0 1 0,0-1-1,2 0 2,-1 0-4,4 0 3,1-4 0,2 1 1,5-3 1,3 1-2,3-2 1,2 2-1,2-1 3,10-1-1,0 0-2,-12 12 1,0 0-1,12-12 0,-11 18-2,1-1 2,10-17-2,-12 8 2,2 3-2,10-11 4,0 0-1,0 0 3,-10 13-2,3-1 2,4 0 1,0 2-5,2 0 0,-1 1 0,1 4 0,0-2 0,-1 4 0,1-1 0,-1 1 0,1 1 0,-2-1 0,2-3 0,-1-2 0,1-1 0,1-1 0,-2 0 0,2-1 0,2 1 0,-2-14 0,3 19 0,-1-4 0,1-1 0,2 0 0,-5-14 0,0 0 0,8 13 0,2 3 0,-10-16 0,0 0 0,0 0 0,12-2 0,-1 0 0,-11 2 0,0 0 0,0 0 0,10-5 0,1 0 0,-11 5 0,0 0-28,-11 0-27,1 0-2,10 0-1,-6 19 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348" units="in"/>
          <inkml:channel name="Y" type="integer" max="18968" units="in"/>
          <inkml:channel name="F" type="integer" max="255" units="dev"/>
        </inkml:traceFormat>
        <inkml:channelProperties>
          <inkml:channelProperty channel="X" name="resolution" value="3678.54541" units="1/in"/>
          <inkml:channelProperty channel="Y" name="resolution" value="3065.2876" units="1/in"/>
          <inkml:channelProperty channel="F" name="resolution" value="INF" units="1/dev"/>
        </inkml:channelProperties>
      </inkml:inkSource>
      <inkml:timestamp xml:id="ts0" timeString="2007-01-22T18:27:30.453"/>
    </inkml:context>
    <inkml:brush xml:id="br0">
      <inkml:brushProperty name="width" value="0.03528" units="cm"/>
      <inkml:brushProperty name="height" value="0.03528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231 733 1,'0'0'8,"0"0"-1,0 0-2,0 0 0,0 0-2,0 0 2,0 0 0,0 0-1,0 0 0,0 0 0,0 0-1,0 0 0,0 0 0,0 0 1,0 0 2,0 0-1,0 0 2,0 0-1,0 0 0,0 0 2,0 0-4,0 0 0,0 0-3,0 0 1,0 0-2,0 0 2,0 0-2,0 0-1,0 0 2,0 0 0,0 0 1,0 0-1,0 0 0,0 0-1,0 0 1,0 0-1,0 0-1,0 0 2,0 0-2,0 0 1,0 0 1,0 0 0,0 0 0,0 0 0,0 0 2,0 0-4,0 0 2,10 10 0,2 2 1,-12-12-3,0 0 2,0 0-2,13 7 1,0 0 1,-13-7-1,0 0 0,0 0 0,13 15 0,-1 1-1,-12-16 2,10 5-1,2 2 0,-12-7 1,0 0-2,13 8 2,0 3-1,-13-11 1,0 0-3,12 7 3,1 0-2,-13-7 0,0 0 2,12 11-2,1-1 1,-13-10 0,0 0 1,11 11-1,2 1 1,-13-12 0,10 2 0,1-1-1,-11-1 2,13 5-2,-1-1 0,-1 1 1,1 0-1,-2 0 1,1 1-2,1 0 2,0-2-2,1-1 1,2-1 0,-1 0 0,0 0 0,0-1 0,1 1 1,-1 0-1,0 1 2,1 1-2,-2-1 0,1 1 2,-3 1-3,2 2 2,0-4-2,1 2 1,-1 2-1,0 0 1,0-2 0,0-1-2,1-1 3,0 1-3,2-1 3,0 0-1,0-3 0,2 0 1,1-1 0,-1 4 0,1-1-2,0 1 3,-1 1-3,2-1 2,-1 2-2,-1-2 1,2-3-1,0 0 1,2 2 0,-1 0-1,1 1 1,-1-1-1,1-1 3,-1 3-3,-1 1 3,0 0-2,-1-1 1,1-3 0,-2 1-1,1 0 0,1 0 0,0-1 0,1-1-1,2 0 1,2 0-1,-1 2 1,3-2-1,0 0 1,-1 0 0,1 0 0,-1-2 1,0 1-1,1-1 1,0-2-1,-1 4 2,1 0-1,0-1 0,0-1 0,0 0-1,2 1 1,-2-1-2,0 2 1,2-2-1,0 0 1,-1 2-1,1 2-1,-1-2 2,1 2 0,-2 0 2,0-1-2,-2-1 0,-1 0 1,0 0 0,1-1-1,-1 1 1,-1 0 0,2 0-1,1 0 2,1 1-2,1 1 0,2-2-1,0 2 2,1-2 0,1 0-2,-1 0 2,0-2-2,1 2 2,-1 0 1,-2 3 1,-2-1-2,-2 0 0,1 0 1,-3-1-3,0 1 2,-2 0-1,1 1 0,-2-3-1,-2 0 2,1 0-1,0 0 0,-1 2 0,-1 0 0,1-1 0,-1-1-1,0 2 2,0 2-2,-1-3 2,1 1-1,-1 2 2,1-1-2,0 0 1,2 3-1,-1-3 0,-1 0 0,2 3 0,-1-3 0,1-1-3,0 1 3,1-1 0,0 1-3,3-1 3,1 0 0,2-2 0,-1-2 0,1 0 1,3-1-1,1 0 1,0-3 1,0 3-3,0-1 2,-2 3 0,1 1 0,0 1-1,-2 1 0,-1 0-1,-1-2-1,1 0 3,0-2-2,0 0 0,-1-1 1,2-2 0,-1 1 0,1 1 0,1 0 1,-1-1-1,-2 2 2,3-1-1,0 1-2,-1 4-1,1-2 3,-1-4-2,-2 3 1,4-1-1,-2 0 1,0 2-1,1-1 0,-1-3 2,1 1-2,1 1 2,0 0-2,-1-1 1,1-1 0,-2-1 0,0 2 0,0-3 1,0 3 0,-1-2-1,0 0 1,0-1-1,-1-1 0,1-2-3,-2 0 3,2 1 0,-2-3-1,2 3 0,-1-3 0,0 1 1,1-2 0,0 2 2,0-4-1,-2 0-2,2-3 3,-1-2-2,1 0 1,-2-1-3,1 1 2,-2 0-1,-1 0 0,0 2 0,-2-1-2,-3 3 2,-1-2 0,-2-2 0,-2 0 0,-2 0 1,-3 2-2,-2 2 3,0 1-2,-2 0 2,-1 0 0,-2 14 0,-1-14-1,0 2 0,1 12 0,-9-13-1,2 1 1,7 12-2,-13-14 2,2 2-1,-1 0-1,1-1 3,-1-1-1,1 2 2,1-4-2,-2 2 2,-1-1-1,2-2-1,0 1 0,-1 0 0,1 3 0,1-3-1,0 1 1,10 15-2,-13-19 3,1 6-1,2 0-1,10 13 1,-14-13-1,1 2 1,0 1-2,2 1 3,-2 2-3,2 1 4,-4-3-3,1 4 4,0 0-3,-2-2 0,2 0 1,-2 0-1,2 2 1,-2-2-2,2 2 1,1-4-2,0 2 1,0 2 1,-1 0-1,-1 0 2,0-2-1,-1 0 0,-3 0 1,-1-1 0,-3 1-1,0 0 2,-2 0-1,-1 4-1,-4 1 1,0 2 0,0 0 0,0 2-2,0 1-1,-2 1 2,2 1-1,0-3-1,3-1 0,-1 1 2,-1 0-2,0-2 2,1-2 1,-1 0 0,-1-3-1,0 2 1,-1-1 0,-1 3-1,-1-3 1,0 2-2,-1 2 1,0-3-1,1 3 1,-3 2 0,0-1 0,-1 1-1,-1-2 1,-4 0 1,-2-2-3,-2 4 4,-1 0-4,-2-4 2,1 2-1,-1 0 1,2 2 1,0 0-3,2 1 4,4-1-3,2-1 3,2 1-3,1 0 1,2-4-2,0 0 2,1-1 0,0-4-1,0 0 1,-1-1-1,1-1 2,-2-1-1,1 3 3,0 0-4,-1 2 2,1-1-1,1 3 0,-1 1 1,1 2-2,2 2 1,-1-2-2,2 2 3,0-1-2,0 1 0,0 0 2,0-2-2,-1 0 1,-2-2 0,0 0 0,0 2 0,0-1 1,0 1 0,2 0 0,0 0 0,-1 1 1,3-2 0,1 1-2,1-2 1,-2 0-2,-1-1 0,0 1 0,-1 0 0,-4 2 0,-2 4 0,-3-1 0,-4 1 0,-2-1 2,0 2-1,-1-3 0,0 2 0,0-3 0,1 1 1,1 0-1,3-1 2,-1 1-2,1-2 3,2 2-3,0 0 0,2-1 1,0-1-1,1 2 0,0 0-1,0 1 1,0 1-1,-2 1 2,0 0-1,2 0 1,0 2-1,0 0 1,1 0 1,2-2-3,2 2 1,2 1-1,2-1 2,-1-2-3,3 0 2,1-1 0,0-1-1,1 0 1,-2 1-2,2-2 2,0-1 0,1 3 0,0-1 0,0 1 0,0 1 0,2 2 3,1 0-3,1 0 0,2-2 1,1 2-1,0 0 1,2-2-1,1 0 1,2 0-3,1 0 2,10-5 1,-12 5-3,2 2 5,10-7-3,0 0 2,-8 18-1,2-1 0,0 0 1,1 3-2,-1-1 3,-1 0-3,0 2 2,-1-2-1,1 0-1,2-4 1,-3-1-1,3 2 0,5-16-1,0 0 3,-12 13-3,2 1 3,10-14-2,0 0 1,-1 15 2,1-3 0,3 0 0,0 2 0,-3-14-1,5 12-1,1 2 2,-6-14-3,0 0-2,0 0-1,0 0 0,0 0-1,0 0-6,0 0-4,0 0-17,0 0-13,0 0 2</inkml:trace>
  <inkml:trace contextRef="#ctx0" brushRef="#br0" timeOffset="7140">405 815 0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348" units="in"/>
          <inkml:channel name="Y" type="integer" max="18968" units="in"/>
          <inkml:channel name="F" type="integer" max="255" units="dev"/>
        </inkml:traceFormat>
        <inkml:channelProperties>
          <inkml:channelProperty channel="X" name="resolution" value="3678.54541" units="1/in"/>
          <inkml:channelProperty channel="Y" name="resolution" value="3065.2876" units="1/in"/>
          <inkml:channelProperty channel="F" name="resolution" value="INF" units="1/dev"/>
        </inkml:channelProperties>
      </inkml:inkSource>
      <inkml:timestamp xml:id="ts0" timeString="2007-01-22T18:27:37.843"/>
    </inkml:context>
    <inkml:brush xml:id="br0">
      <inkml:brushProperty name="width" value="0.03528" units="cm"/>
      <inkml:brushProperty name="height" value="0.03528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9052 0 0,'-38'14'0,"-2"0"2,-4 1-2,0 4 1,-4-2-1,1 2 0,0 2 0,1-1 1,-1 1-1,3-1-1,-1 1 4,2-2-3,1 0 0,-1-1 0,0-2 1,1 1 0,1 0 1,-2 2 0,0-2-2,-3 2 3,0 2-1,-2-1-1,-1 4 1,-1 2-1,-1 0-1,0-2 0,0 0 1,1 0-2,1 0 1,2 0 1,0-2 0,1-2-1,0 3 0,1-1 1,-1-1-2,0 1 2,-3-1-1,-1 3 1,0 0-2,-3 1 3,-1 1-2,-3 1 0,-1 6 0,0-2-1,-1 3 2,1-1-2,-3 1 1,3 0-1,-1 1 3,1-1-3,-1 0 3,0 2-2,-1-2 1,-3 2 0,0-1-1,-1 2 0,-2-1 0,-1 0 0,-2 0-2,-1 0 1,-1 2 0,-1 2 2,-1 1-2,-1 0 1,-1 0-1,-2 0 1,-2 2 2,1 0-2,-1 1 1,3-1-1,3 0 1,2 0 0,5 2 1,6-4 0,3 0-2,4-2 3,3-1-3,0 0 1,1-2-1,2-2 0,0-1 0,-1 1-1,1-2 1,0 1 0,1-2 1,0 0 0,2-2-1,0 0 0,-1 0 1,4-1-1,-2 1 0,3-2 0,1 1-1,2 1 1,1 0 1,2 0-1,0 0 0,-1 0 0,1-1 0,-2 1-1,-1 2 2,-1 0-1,-5-1 0,-2 3-1,1 1 2,-3 2-1,0 0 0,-2 2 1,-1 0 0,1 0 0,2 1-1,0 0 0,0-3 0,-1 2 0,4 0 1,1-2-1,0 0 1,3 0-1,2-2 1,0-1-1,4 3 2,3-2-1,-1 0-1,1 2 0,1 0 1,-3 2 1,-2 0-2,0 3 2,-3-2-1,0 1 1,-1 1 1,2 0 0,0-3 0,2 1 1,3 2 0,-1 0-2,0 4 2,0 0-2,-3-1 0,-1 2 0,-5 6 0,-2-1-1,-2 1-1,-2-3 1,0 1-1,1 0 2,1-2-2,2 0 3,4-4-1,1 1 1,5-2 0,0-2 1,2-3 0,1-1-2,-1-1 2,1 0-2,-3 2-2,-4-2 0,-2 4 0,0 1 0,-3 0 0,0-2 0,2 4 0,-1-3 0,5 1 0,2 0 0,0-2 1,5-1 1,2 0-1,2-1 0,1-2 0,4 1-1,0-4 1,-1-1 1,2 2-2,-3-2 1,0-2 0,-1 0 0,0 0-1,-1 2 0,1-2 1,1 2 0,-1-5-1,0 3-1,-1 0 1,1-2-1,-3 1 1,-2-2-1,-1 1 0,-1-1 0,-1 1 2,1-1-1,-2 1 1,3 1-1,0 1 1,2 0-1,4-2 0,4 3 1,3-1 0,3 0 0,2-5 0,4 0 1,2-4-2,0-1 1,2 0 1,-2-3-2,0-1 0,-2-3-1,-1 2 1,-2-1-1,-1 3 1,0-1 0,-3-1 1,2 0 0,2-1-1,1 1 1,1-2-1,2 2 1,7-14-1,-4 12 1,1 2-2,3-14 1,-4 12-1,1 1-1,3-13 2,-12 17-1,0-3 0,-1-2 1,1 0 0,-1-2 0,2 1 0,-1-1 0,12-10 0,-11 3 0,1 3 0,10-6 0,0 0 0,0 0 0,0 0 0,0 0 0,0 0 1,0 0-1,0 0 2,0 0-2,0 0 0,-10 13 0,1 3 0,9-16 0,0 0 0,0 0 0,0 0 0,0 0 0,0 0 0,0 0 0,0 0 0,0 0 0,0 0 0,0 0-1,0 0 2,0 0-1,0 0 0,12 1 1,-1-1 0,4-1-1,2-3 1,4 1-1,5-6 0,4 1 3,1-3 0,2 1 0,2 0 0,0 0 0,0 1 0,-2-1 1,-2 3-2,-1 0 0,0 0-2,-4 0 2,-2 2-1,-4 2 0,-2-1 0,-4 1-1,0 1 0,-14 2 0,0 0 0,0 0 0,0 0-2,0 0 1,0 0 1,0 0-3,0 0 3,-11 4-1,-4-1 1,-2 2 0,-4 2 0,-4 2 0,-3 1 0,-2 2 1,-5 0-1,1 2 0,-3-1 0,-2 1 0,1 1 1,-1 1-1,2-1 2,3-1-1,2 0-1,3-2-1,7 0 2,3-2 0,5-3-1,2-4 1,2 1-1,10-4 0,0 0 0,0 0 1,0 0-1,0 0 0,-11 3-1,1 2 1,10-5 0,0 0 0,0 0 0,0 0 0,0 0 0,0 0-1,0 0 0,0 0 0,0 0-1,0 0 2,0 0-1,0 0 2,0 0-2,0 0 1,-7-13 1,-1-1 1,8 0-1,2 0-1,-1-1 2,1-2-2,1-4 0,-1-3 1,1-3 0,0-4 0,0-2-1,0-1 2,0-5-2,0-1 1,1 3 1,0-1 0,1 0 0,-1 4 2,2 3 0,-1 4 0,1 3 0,0 6 1,-2 3 0,0 0 0,-4 15-1,0 0 0,0 0-1,0 0 0,0 0-1,0 0-1,0 0-3,0 0-4,0 0-5,0 0-15,-11-4-25,-1 2 2,12 2-2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op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nb-NO"/>
              <a:t>Test</a:t>
            </a:r>
          </a:p>
        </p:txBody>
      </p:sp>
      <p:sp>
        <p:nvSpPr>
          <p:cNvPr id="3" name="Plassholder for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2B4E0D-213B-E54F-8181-8E0C794D268F}" type="datetimeFigureOut">
              <a:rPr lang="nb-NO" smtClean="0"/>
              <a:t>24.10.2022</a:t>
            </a:fld>
            <a:endParaRPr lang="nb-NO"/>
          </a:p>
        </p:txBody>
      </p:sp>
      <p:sp>
        <p:nvSpPr>
          <p:cNvPr id="4" name="Plassholder for lysbil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b-NO"/>
          </a:p>
        </p:txBody>
      </p:sp>
      <p:sp>
        <p:nvSpPr>
          <p:cNvPr id="5" name="Plassholder for nota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A91656-71E2-F74B-986F-3962C1E85EDC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510177022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93046F1-4A93-4BFA-A0EF-089F9870B40A}" type="slidenum">
              <a:rPr lang="en-US">
                <a:latin typeface="Times New Roman" pitchFamily="48" charset="0"/>
              </a:rPr>
              <a:pPr/>
              <a:t>3</a:t>
            </a:fld>
            <a:endParaRPr lang="en-US">
              <a:latin typeface="Times New Roman" pitchFamily="48" charset="0"/>
            </a:endParaRPr>
          </a:p>
        </p:txBody>
      </p:sp>
      <p:sp>
        <p:nvSpPr>
          <p:cNvPr id="43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41288" y="766763"/>
            <a:ext cx="6821487" cy="3838575"/>
          </a:xfrm>
          <a:ln/>
        </p:spPr>
      </p:sp>
      <p:sp>
        <p:nvSpPr>
          <p:cNvPr id="430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b-NO">
              <a:latin typeface="Times New Roman" pitchFamily="4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68651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CE945F8-427B-49C3-8C6F-3BBF33BB3889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2752122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6991C15-9C62-4202-9427-2A953ABD7AE2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1116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16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5358821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015DE25-A253-4D5F-BD05-E1E0A1A66193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860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4538"/>
            <a:ext cx="6616700" cy="3722687"/>
          </a:xfrm>
          <a:ln/>
        </p:spPr>
      </p:sp>
      <p:sp>
        <p:nvSpPr>
          <p:cNvPr id="860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87517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29231CD-2B5A-4BEC-A68D-C27D3B592CBA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778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3483209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192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b-NO"/>
          </a:p>
        </p:txBody>
      </p:sp>
      <p:sp>
        <p:nvSpPr>
          <p:cNvPr id="8192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EB8B133-A275-4A30-96DC-4150F1DC930C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8374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0C1DB08-BB8D-4B5D-8D0D-D0BB8E6CBE38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76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7145900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B652C95-93B6-4205-BA81-72CBF71F2B61}" type="slidenum">
              <a:rPr lang="en-US" smtClean="0"/>
              <a:pPr/>
              <a:t>44</a:t>
            </a:fld>
            <a:endParaRPr lang="en-US"/>
          </a:p>
        </p:txBody>
      </p:sp>
      <p:sp>
        <p:nvSpPr>
          <p:cNvPr id="901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4665355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2A8A567-1CF8-4C4B-9A6D-D13BE1A5580F}" type="slidenum">
              <a:rPr lang="en-US" smtClean="0"/>
              <a:pPr/>
              <a:t>45</a:t>
            </a:fld>
            <a:endParaRPr lang="en-US"/>
          </a:p>
        </p:txBody>
      </p:sp>
      <p:sp>
        <p:nvSpPr>
          <p:cNvPr id="911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57928259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0F629C4-364E-4A16-96CF-7DACECBED857}" type="slidenum">
              <a:rPr lang="en-US" smtClean="0"/>
              <a:pPr/>
              <a:t>47</a:t>
            </a:fld>
            <a:endParaRPr lang="en-US"/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500953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3635E5B-CB6B-45D7-A853-925D3F7BCF53}" type="slidenum">
              <a:rPr lang="en-US" smtClean="0"/>
              <a:pPr/>
              <a:t>50</a:t>
            </a:fld>
            <a:endParaRPr lang="en-US"/>
          </a:p>
        </p:txBody>
      </p:sp>
      <p:sp>
        <p:nvSpPr>
          <p:cNvPr id="993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2169133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33A19DF-0F0C-4B20-AB77-9B96F9DF5113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79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72419220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CA77DA8-0172-4201-A4B1-9CF6054604C3}" type="slidenum">
              <a:rPr lang="en-US" smtClean="0"/>
              <a:pPr/>
              <a:t>51</a:t>
            </a:fld>
            <a:endParaRPr lang="en-US"/>
          </a:p>
        </p:txBody>
      </p:sp>
      <p:sp>
        <p:nvSpPr>
          <p:cNvPr id="1003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26404858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F59F515-E170-4AB0-AD51-48CC5E0114E5}" type="slidenum">
              <a:rPr lang="en-US" smtClean="0"/>
              <a:pPr/>
              <a:t>52</a:t>
            </a:fld>
            <a:endParaRPr lang="en-US"/>
          </a:p>
        </p:txBody>
      </p:sp>
      <p:sp>
        <p:nvSpPr>
          <p:cNvPr id="1013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60151507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77090B7-40DD-4721-9C43-33FDABC5F8BE}" type="slidenum">
              <a:rPr lang="en-US" smtClean="0"/>
              <a:pPr/>
              <a:t>53</a:t>
            </a:fld>
            <a:endParaRPr lang="en-US"/>
          </a:p>
        </p:txBody>
      </p:sp>
      <p:sp>
        <p:nvSpPr>
          <p:cNvPr id="1024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11757794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E4FAF5B-A5B9-44E3-8B0E-EDA0EDDD90CF}" type="slidenum">
              <a:rPr lang="en-US" smtClean="0"/>
              <a:pPr/>
              <a:t>54</a:t>
            </a:fld>
            <a:endParaRPr lang="en-US"/>
          </a:p>
        </p:txBody>
      </p:sp>
      <p:sp>
        <p:nvSpPr>
          <p:cNvPr id="1044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4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59057956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4DC5783-6436-4C20-98FB-167189999871}" type="slidenum">
              <a:rPr lang="en-US" smtClean="0"/>
              <a:pPr/>
              <a:t>55</a:t>
            </a:fld>
            <a:endParaRPr lang="en-US"/>
          </a:p>
        </p:txBody>
      </p:sp>
      <p:sp>
        <p:nvSpPr>
          <p:cNvPr id="1064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65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92098222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F856152-B088-4C87-A214-1BDF1C26FEB4}" type="slidenum">
              <a:rPr lang="en-US" smtClean="0"/>
              <a:pPr/>
              <a:t>57</a:t>
            </a:fld>
            <a:endParaRPr lang="en-US"/>
          </a:p>
        </p:txBody>
      </p:sp>
      <p:sp>
        <p:nvSpPr>
          <p:cNvPr id="1034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89750872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F89C8B6-E0E8-46A7-99D6-790FFF5713C2}" type="slidenum">
              <a:rPr lang="en-US" smtClean="0"/>
              <a:pPr/>
              <a:t>58</a:t>
            </a:fld>
            <a:endParaRPr lang="en-US"/>
          </a:p>
        </p:txBody>
      </p:sp>
      <p:sp>
        <p:nvSpPr>
          <p:cNvPr id="1085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87367883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361F323-706A-4621-8C49-F21CD1D89043}" type="slidenum">
              <a:rPr lang="en-US" smtClean="0"/>
              <a:pPr/>
              <a:t>59</a:t>
            </a:fld>
            <a:endParaRPr lang="en-US"/>
          </a:p>
        </p:txBody>
      </p:sp>
      <p:sp>
        <p:nvSpPr>
          <p:cNvPr id="1095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95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26697523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977F5BE-BA3F-4AF0-AC9D-989F020CE1D9}" type="slidenum">
              <a:rPr lang="en-US" smtClean="0"/>
              <a:pPr/>
              <a:t>61</a:t>
            </a:fld>
            <a:endParaRPr lang="en-US"/>
          </a:p>
        </p:txBody>
      </p:sp>
      <p:sp>
        <p:nvSpPr>
          <p:cNvPr id="69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25070859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5B13F0-A7E1-45B5-B81E-63DE4B04476C}" type="slidenum">
              <a:rPr lang="en-US" smtClean="0"/>
              <a:pPr/>
              <a:t>62</a:t>
            </a:fld>
            <a:endParaRPr lang="en-US"/>
          </a:p>
        </p:txBody>
      </p:sp>
      <p:sp>
        <p:nvSpPr>
          <p:cNvPr id="1146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46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7531768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3230C99-F12D-466D-B3FF-8154D1139F01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921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86616638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2D495C6-817F-4339-AB23-261A56511D5D}" type="slidenum">
              <a:rPr lang="en-US" smtClean="0"/>
              <a:pPr/>
              <a:t>66</a:t>
            </a:fld>
            <a:endParaRPr lang="en-US"/>
          </a:p>
        </p:txBody>
      </p:sp>
      <p:sp>
        <p:nvSpPr>
          <p:cNvPr id="1136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36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15458740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AB02A93-B8C7-4457-9C1B-904E65E9C799}" type="slidenum">
              <a:rPr lang="en-US" smtClean="0"/>
              <a:pPr/>
              <a:t>69</a:t>
            </a:fld>
            <a:endParaRPr lang="en-US"/>
          </a:p>
        </p:txBody>
      </p:sp>
      <p:sp>
        <p:nvSpPr>
          <p:cNvPr id="686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59414982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E5F36CC-7828-4343-B28E-10C6B405E6EC}" type="slidenum">
              <a:rPr lang="en-US" smtClean="0"/>
              <a:pPr/>
              <a:t>70</a:t>
            </a:fld>
            <a:endParaRPr lang="en-US"/>
          </a:p>
        </p:txBody>
      </p:sp>
      <p:sp>
        <p:nvSpPr>
          <p:cNvPr id="706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29848862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5B69EAE-D365-4AA7-B9AB-7F12C65B22BE}" type="slidenum">
              <a:rPr lang="en-US" smtClean="0"/>
              <a:pPr/>
              <a:t>71</a:t>
            </a:fld>
            <a:endParaRPr lang="en-US"/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74939283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9997C0F-5FFA-455A-A194-E1BADBABAE2F}" type="slidenum">
              <a:rPr lang="en-US" smtClean="0"/>
              <a:pPr/>
              <a:t>72</a:t>
            </a:fld>
            <a:endParaRPr lang="en-US"/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77504512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DC2D9BA-FC49-49C4-8703-D176040265A9}" type="slidenum">
              <a:rPr lang="en-US" smtClean="0"/>
              <a:pPr/>
              <a:t>73</a:t>
            </a:fld>
            <a:endParaRPr lang="en-US"/>
          </a:p>
        </p:txBody>
      </p:sp>
      <p:sp>
        <p:nvSpPr>
          <p:cNvPr id="829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62396579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2406DB7-8645-47F4-8F57-F19041EBA26D}" type="slidenum">
              <a:rPr lang="en-US" smtClean="0"/>
              <a:pPr/>
              <a:t>74</a:t>
            </a:fld>
            <a:endParaRPr lang="en-US"/>
          </a:p>
        </p:txBody>
      </p:sp>
      <p:sp>
        <p:nvSpPr>
          <p:cNvPr id="839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57910447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4243CA4-0053-4940-B808-339C6814A2C7}" type="slidenum">
              <a:rPr lang="en-US" smtClean="0"/>
              <a:pPr/>
              <a:t>75</a:t>
            </a:fld>
            <a:endParaRPr lang="en-US"/>
          </a:p>
        </p:txBody>
      </p:sp>
      <p:sp>
        <p:nvSpPr>
          <p:cNvPr id="849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13351624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3C1815A-EBAD-456E-8EF9-342B183489EB}" type="slidenum">
              <a:rPr lang="en-US" smtClean="0"/>
              <a:pPr/>
              <a:t>78</a:t>
            </a:fld>
            <a:endParaRPr lang="en-US"/>
          </a:p>
        </p:txBody>
      </p:sp>
      <p:sp>
        <p:nvSpPr>
          <p:cNvPr id="1157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57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9814954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83F1087-DA44-4B25-BD9C-CC52FF22BDDD}" type="slidenum">
              <a:rPr lang="nb-NO" smtClean="0"/>
              <a:pPr/>
              <a:t>79</a:t>
            </a:fld>
            <a:endParaRPr lang="nb-NO"/>
          </a:p>
        </p:txBody>
      </p:sp>
      <p:sp>
        <p:nvSpPr>
          <p:cNvPr id="1208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1208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66291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A273EC5-E650-4812-A82F-3BD4A8ABB649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942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2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0234037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52D1A70-A084-4EA9-AC53-136F09C5F398}" type="slidenum">
              <a:rPr lang="en-US" smtClean="0"/>
              <a:pPr/>
              <a:t>80</a:t>
            </a:fld>
            <a:endParaRPr lang="en-US"/>
          </a:p>
        </p:txBody>
      </p:sp>
      <p:sp>
        <p:nvSpPr>
          <p:cNvPr id="1177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77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61757535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E962B35-75F2-46BA-A5A8-76D005283897}" type="slidenum">
              <a:rPr lang="en-US" smtClean="0"/>
              <a:pPr/>
              <a:t>81</a:t>
            </a:fld>
            <a:endParaRPr lang="en-US"/>
          </a:p>
        </p:txBody>
      </p:sp>
      <p:sp>
        <p:nvSpPr>
          <p:cNvPr id="1187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7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49014699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66D7DF0-7E9E-4E78-AC72-80FF3D184F81}" type="slidenum">
              <a:rPr lang="en-US" smtClean="0"/>
              <a:pPr/>
              <a:t>82</a:t>
            </a:fld>
            <a:endParaRPr lang="en-US"/>
          </a:p>
        </p:txBody>
      </p:sp>
      <p:sp>
        <p:nvSpPr>
          <p:cNvPr id="1198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98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26465303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556FAE3-D225-4149-91AA-D0B513111634}" type="slidenum">
              <a:rPr lang="nb-NO" smtClean="0"/>
              <a:pPr/>
              <a:t>83</a:t>
            </a:fld>
            <a:endParaRPr lang="nb-NO"/>
          </a:p>
        </p:txBody>
      </p:sp>
      <p:sp>
        <p:nvSpPr>
          <p:cNvPr id="1218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1218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772905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368DEEC-F7BF-434B-BCF8-A39D1806072C}" type="slidenum">
              <a:rPr lang="nb-NO" smtClean="0"/>
              <a:pPr/>
              <a:t>84</a:t>
            </a:fld>
            <a:endParaRPr lang="nb-NO"/>
          </a:p>
        </p:txBody>
      </p:sp>
      <p:sp>
        <p:nvSpPr>
          <p:cNvPr id="1228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1228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785095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7ADD46D-D555-4EA8-A2C1-59255620A5A6}" type="slidenum">
              <a:rPr lang="nb-NO" smtClean="0"/>
              <a:pPr/>
              <a:t>86</a:t>
            </a:fld>
            <a:endParaRPr lang="nb-NO"/>
          </a:p>
        </p:txBody>
      </p:sp>
      <p:sp>
        <p:nvSpPr>
          <p:cNvPr id="1239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1239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982848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8897F1C-11F9-4983-94BE-8BB070094322}" type="slidenum">
              <a:rPr lang="nb-NO" smtClean="0"/>
              <a:pPr/>
              <a:t>89</a:t>
            </a:fld>
            <a:endParaRPr lang="nb-NO"/>
          </a:p>
        </p:txBody>
      </p:sp>
      <p:sp>
        <p:nvSpPr>
          <p:cNvPr id="1249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1249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96463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5A0E0FB-E3A9-432E-8D81-3C7723F73840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952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5102641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33FDE5D-D1BB-46E8-BFC3-4FD0EE3CA7D4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972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8927029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48121B1-FE14-474B-AF48-B7398645BBF0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1054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54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2158064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BDDE3EC-FA28-47D2-A3E0-65A09D9FA149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1075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75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8507101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EAA92CE-AD0A-4BC7-99B5-89F5FE88DC73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1105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8242349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emf"/><Relationship Id="rId13" Type="http://schemas.openxmlformats.org/officeDocument/2006/relationships/image" Target="../media/image15.emf"/><Relationship Id="rId3" Type="http://schemas.openxmlformats.org/officeDocument/2006/relationships/image" Target="../media/image5.emf"/><Relationship Id="rId7" Type="http://schemas.openxmlformats.org/officeDocument/2006/relationships/image" Target="../media/image9.emf"/><Relationship Id="rId12" Type="http://schemas.openxmlformats.org/officeDocument/2006/relationships/image" Target="../media/image14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emf"/><Relationship Id="rId11" Type="http://schemas.openxmlformats.org/officeDocument/2006/relationships/image" Target="../media/image13.emf"/><Relationship Id="rId5" Type="http://schemas.openxmlformats.org/officeDocument/2006/relationships/image" Target="../media/image7.emf"/><Relationship Id="rId10" Type="http://schemas.openxmlformats.org/officeDocument/2006/relationships/image" Target="../media/image12.emf"/><Relationship Id="rId4" Type="http://schemas.openxmlformats.org/officeDocument/2006/relationships/image" Target="../media/image6.emf"/><Relationship Id="rId9" Type="http://schemas.openxmlformats.org/officeDocument/2006/relationships/image" Target="../media/image11.emf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1.xml"/><Relationship Id="rId4" Type="http://schemas.openxmlformats.org/officeDocument/2006/relationships/tags" Target="../tags/tag10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tags" Target="../tags/tag14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tags" Target="../tags/tag17.xml"/><Relationship Id="rId5" Type="http://schemas.openxmlformats.org/officeDocument/2006/relationships/tags" Target="../tags/tag16.xml"/><Relationship Id="rId4" Type="http://schemas.openxmlformats.org/officeDocument/2006/relationships/tags" Target="../tags/tag15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tags" Target="../tags/tag20.xml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2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tags" Target="../tags/tag24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tags" Target="../tags/tag27.xml"/><Relationship Id="rId5" Type="http://schemas.openxmlformats.org/officeDocument/2006/relationships/tags" Target="../tags/tag26.xml"/><Relationship Id="rId4" Type="http://schemas.openxmlformats.org/officeDocument/2006/relationships/tags" Target="../tags/tag25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8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Åpningsside // rød med deko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ktangel 12"/>
          <p:cNvSpPr/>
          <p:nvPr userDrawn="1"/>
        </p:nvSpPr>
        <p:spPr>
          <a:xfrm>
            <a:off x="10402387" y="9028"/>
            <a:ext cx="1329070" cy="9037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1800"/>
          </a:p>
        </p:txBody>
      </p:sp>
      <p:sp>
        <p:nvSpPr>
          <p:cNvPr id="19" name="Rettvinklet trekant 18"/>
          <p:cNvSpPr/>
          <p:nvPr userDrawn="1"/>
        </p:nvSpPr>
        <p:spPr>
          <a:xfrm rot="8100000">
            <a:off x="5010922" y="3609755"/>
            <a:ext cx="6507366" cy="6575758"/>
          </a:xfrm>
          <a:prstGeom prst="rtTriangle">
            <a:avLst/>
          </a:prstGeom>
          <a:solidFill>
            <a:schemeClr val="accent1">
              <a:lumMod val="75000"/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1800"/>
          </a:p>
        </p:txBody>
      </p:sp>
      <p:sp>
        <p:nvSpPr>
          <p:cNvPr id="24" name="Rettvinklet trekant 23"/>
          <p:cNvSpPr/>
          <p:nvPr userDrawn="1"/>
        </p:nvSpPr>
        <p:spPr>
          <a:xfrm rot="18900000">
            <a:off x="1686198" y="-1532932"/>
            <a:ext cx="2998903" cy="3001230"/>
          </a:xfrm>
          <a:prstGeom prst="rtTriangle">
            <a:avLst/>
          </a:prstGeom>
          <a:solidFill>
            <a:schemeClr val="accent1">
              <a:lumMod val="75000"/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1800"/>
          </a:p>
        </p:txBody>
      </p:sp>
      <p:sp>
        <p:nvSpPr>
          <p:cNvPr id="25" name="Rettvinklet trekant 24"/>
          <p:cNvSpPr/>
          <p:nvPr userDrawn="1"/>
        </p:nvSpPr>
        <p:spPr>
          <a:xfrm rot="18900000">
            <a:off x="4205237" y="-360344"/>
            <a:ext cx="1431177" cy="1431176"/>
          </a:xfrm>
          <a:prstGeom prst="rtTriangle">
            <a:avLst/>
          </a:prstGeom>
          <a:solidFill>
            <a:schemeClr val="accent1">
              <a:lumMod val="75000"/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1800"/>
          </a:p>
        </p:txBody>
      </p:sp>
      <p:sp>
        <p:nvSpPr>
          <p:cNvPr id="26" name="Rettvinklet trekant 25"/>
          <p:cNvSpPr/>
          <p:nvPr userDrawn="1"/>
        </p:nvSpPr>
        <p:spPr>
          <a:xfrm rot="18900000">
            <a:off x="8646348" y="1144304"/>
            <a:ext cx="270752" cy="270752"/>
          </a:xfrm>
          <a:prstGeom prst="rtTriangle">
            <a:avLst/>
          </a:prstGeom>
          <a:solidFill>
            <a:schemeClr val="accent1">
              <a:lumMod val="75000"/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1800"/>
          </a:p>
        </p:txBody>
      </p:sp>
      <p:sp>
        <p:nvSpPr>
          <p:cNvPr id="27" name="Rettvinklet trekant 26"/>
          <p:cNvSpPr/>
          <p:nvPr userDrawn="1"/>
        </p:nvSpPr>
        <p:spPr>
          <a:xfrm rot="8100000">
            <a:off x="8919" y="4941778"/>
            <a:ext cx="3879704" cy="3879705"/>
          </a:xfrm>
          <a:prstGeom prst="rtTriangle">
            <a:avLst/>
          </a:prstGeom>
          <a:solidFill>
            <a:schemeClr val="accent1">
              <a:lumMod val="75000"/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800" dirty="0"/>
              <a:t> </a:t>
            </a:r>
          </a:p>
        </p:txBody>
      </p:sp>
      <p:sp>
        <p:nvSpPr>
          <p:cNvPr id="28" name="Rettvinklet trekant 27"/>
          <p:cNvSpPr/>
          <p:nvPr userDrawn="1"/>
        </p:nvSpPr>
        <p:spPr>
          <a:xfrm rot="18900000">
            <a:off x="9475614" y="1144304"/>
            <a:ext cx="270752" cy="270752"/>
          </a:xfrm>
          <a:prstGeom prst="rtTriangle">
            <a:avLst/>
          </a:prstGeom>
          <a:solidFill>
            <a:schemeClr val="accent1">
              <a:lumMod val="75000"/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1800"/>
          </a:p>
        </p:txBody>
      </p:sp>
      <p:sp>
        <p:nvSpPr>
          <p:cNvPr id="29" name="Rettvinklet trekant 28"/>
          <p:cNvSpPr/>
          <p:nvPr userDrawn="1"/>
        </p:nvSpPr>
        <p:spPr>
          <a:xfrm rot="18900000">
            <a:off x="10734380" y="1144304"/>
            <a:ext cx="270752" cy="270752"/>
          </a:xfrm>
          <a:prstGeom prst="rtTriangle">
            <a:avLst/>
          </a:prstGeom>
          <a:solidFill>
            <a:schemeClr val="accent1">
              <a:lumMod val="75000"/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1800"/>
          </a:p>
        </p:txBody>
      </p:sp>
      <p:pic>
        <p:nvPicPr>
          <p:cNvPr id="30" name="Bilde 2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99815" y="2677659"/>
            <a:ext cx="3712520" cy="1502680"/>
          </a:xfrm>
          <a:prstGeom prst="rect">
            <a:avLst/>
          </a:prstGeom>
        </p:spPr>
      </p:pic>
      <p:sp>
        <p:nvSpPr>
          <p:cNvPr id="31" name="Rettvinklet trekant 30"/>
          <p:cNvSpPr/>
          <p:nvPr userDrawn="1"/>
        </p:nvSpPr>
        <p:spPr>
          <a:xfrm rot="5400000">
            <a:off x="7786" y="1357397"/>
            <a:ext cx="1201271" cy="1201271"/>
          </a:xfrm>
          <a:prstGeom prst="rtTriangle">
            <a:avLst/>
          </a:prstGeom>
          <a:solidFill>
            <a:schemeClr val="accent1">
              <a:lumMod val="75000"/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1800"/>
          </a:p>
        </p:txBody>
      </p:sp>
    </p:spTree>
    <p:extLst>
      <p:ext uri="{BB962C8B-B14F-4D97-AF65-F5344CB8AC3E}">
        <p14:creationId xmlns:p14="http://schemas.microsoft.com/office/powerpoint/2010/main" val="2059471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ide // Sort-hvit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21256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Åpningsside // rø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ktangel 8"/>
          <p:cNvSpPr/>
          <p:nvPr userDrawn="1"/>
        </p:nvSpPr>
        <p:spPr>
          <a:xfrm>
            <a:off x="10272687" y="2"/>
            <a:ext cx="1635779" cy="9037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1800"/>
          </a:p>
        </p:txBody>
      </p:sp>
      <p:pic>
        <p:nvPicPr>
          <p:cNvPr id="4" name="Bild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239740" y="2677660"/>
            <a:ext cx="3712520" cy="15026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 // rø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65306" y="6543163"/>
            <a:ext cx="4160640" cy="365125"/>
          </a:xfrm>
          <a:prstGeom prst="rect">
            <a:avLst/>
          </a:prstGeom>
        </p:spPr>
        <p:txBody>
          <a:bodyPr/>
          <a:lstStyle>
            <a:lvl1pPr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b-NO" dirty="0"/>
          </a:p>
        </p:txBody>
      </p:sp>
      <p:sp>
        <p:nvSpPr>
          <p:cNvPr id="12" name="Rektangel 11"/>
          <p:cNvSpPr/>
          <p:nvPr userDrawn="1"/>
        </p:nvSpPr>
        <p:spPr>
          <a:xfrm>
            <a:off x="10666376" y="2"/>
            <a:ext cx="1226834" cy="9037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1800"/>
          </a:p>
        </p:txBody>
      </p:sp>
      <p:pic>
        <p:nvPicPr>
          <p:cNvPr id="13" name="Bild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53877" y="365584"/>
            <a:ext cx="854250" cy="37458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ctrTitle"/>
          </p:nvPr>
        </p:nvSpPr>
        <p:spPr>
          <a:xfrm>
            <a:off x="365308" y="2312991"/>
            <a:ext cx="11342819" cy="1822448"/>
          </a:xfrm>
          <a:prstGeom prst="rect">
            <a:avLst/>
          </a:prstGeom>
        </p:spPr>
        <p:txBody>
          <a:bodyPr vert="horz" anchor="t" anchorCtr="0">
            <a:normAutofit/>
          </a:bodyPr>
          <a:lstStyle>
            <a:lvl1pPr algn="l" fontAlgn="auto">
              <a:defRPr sz="44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r>
              <a:rPr lang="nb-NO" dirty="0"/>
              <a:t>Klikk for å redigere tittelstil</a:t>
            </a:r>
            <a:endParaRPr lang="en-US" dirty="0"/>
          </a:p>
        </p:txBody>
      </p:sp>
      <p:sp useBgFill="1">
        <p:nvSpPr>
          <p:cNvPr id="15" name="Subtitle 2"/>
          <p:cNvSpPr>
            <a:spLocks noGrp="1"/>
          </p:cNvSpPr>
          <p:nvPr>
            <p:ph type="subTitle" idx="1"/>
          </p:nvPr>
        </p:nvSpPr>
        <p:spPr>
          <a:xfrm>
            <a:off x="365305" y="4228642"/>
            <a:ext cx="10294343" cy="1090610"/>
          </a:xfrm>
        </p:spPr>
        <p:txBody>
          <a:bodyPr/>
          <a:lstStyle>
            <a:lvl1pPr marL="0" indent="0" algn="l">
              <a:buNone/>
              <a:defRPr sz="2400" baseline="0">
                <a:solidFill>
                  <a:schemeClr val="bg1"/>
                </a:solidFill>
              </a:defRPr>
            </a:lvl1pPr>
            <a:lvl2pPr marL="457197" indent="0" algn="ctr">
              <a:buNone/>
              <a:defRPr sz="2000"/>
            </a:lvl2pPr>
            <a:lvl3pPr marL="914395" indent="0" algn="ctr">
              <a:buNone/>
              <a:defRPr sz="1800"/>
            </a:lvl3pPr>
            <a:lvl4pPr marL="1371592" indent="0" algn="ctr">
              <a:buNone/>
              <a:defRPr sz="1600"/>
            </a:lvl4pPr>
            <a:lvl5pPr marL="1828789" indent="0" algn="ctr">
              <a:buNone/>
              <a:defRPr sz="1600"/>
            </a:lvl5pPr>
            <a:lvl6pPr marL="2285987" indent="0" algn="ctr">
              <a:buNone/>
              <a:defRPr sz="1600"/>
            </a:lvl6pPr>
            <a:lvl7pPr marL="2743184" indent="0" algn="ctr">
              <a:buNone/>
              <a:defRPr sz="1600"/>
            </a:lvl7pPr>
            <a:lvl8pPr marL="3200381" indent="0" algn="ctr">
              <a:buNone/>
              <a:defRPr sz="1600"/>
            </a:lvl8pPr>
            <a:lvl9pPr marL="3657579" indent="0" algn="ctr">
              <a:buNone/>
              <a:defRPr sz="1600"/>
            </a:lvl9pPr>
          </a:lstStyle>
          <a:p>
            <a:r>
              <a:rPr lang="nb-NO" dirty="0"/>
              <a:t>Klikk for å redigere undertittelstil i malen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Spalte // rø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ktangel 6"/>
          <p:cNvSpPr/>
          <p:nvPr userDrawn="1"/>
        </p:nvSpPr>
        <p:spPr>
          <a:xfrm>
            <a:off x="10666376" y="2"/>
            <a:ext cx="1226834" cy="9037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1800"/>
          </a:p>
        </p:txBody>
      </p:sp>
      <p:pic>
        <p:nvPicPr>
          <p:cNvPr id="10" name="Bild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53877" y="365584"/>
            <a:ext cx="854250" cy="374580"/>
          </a:xfrm>
          <a:prstGeom prst="rect">
            <a:avLst/>
          </a:prstGeom>
        </p:spPr>
      </p:pic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5748" y="6543162"/>
            <a:ext cx="3343275" cy="365125"/>
          </a:xfrm>
          <a:prstGeom prst="rect">
            <a:avLst/>
          </a:prstGeom>
        </p:spPr>
        <p:txBody>
          <a:bodyPr/>
          <a:lstStyle>
            <a:lvl1pPr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b-NO" dirty="0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383603" y="349708"/>
            <a:ext cx="9754184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383602" y="1848467"/>
            <a:ext cx="11158475" cy="459166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3503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Spalter // rø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ktangel 10"/>
          <p:cNvSpPr/>
          <p:nvPr userDrawn="1"/>
        </p:nvSpPr>
        <p:spPr>
          <a:xfrm>
            <a:off x="10666376" y="2"/>
            <a:ext cx="1226834" cy="9037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1800"/>
          </a:p>
        </p:txBody>
      </p:sp>
      <p:pic>
        <p:nvPicPr>
          <p:cNvPr id="12" name="Bilde 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53877" y="365584"/>
            <a:ext cx="854250" cy="374580"/>
          </a:xfrm>
          <a:prstGeom prst="rect">
            <a:avLst/>
          </a:prstGeom>
        </p:spPr>
      </p:pic>
      <p:sp>
        <p:nvSpPr>
          <p:cNvPr id="13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5748" y="6543162"/>
            <a:ext cx="3343275" cy="365125"/>
          </a:xfrm>
          <a:prstGeom prst="rect">
            <a:avLst/>
          </a:prstGeom>
        </p:spPr>
        <p:txBody>
          <a:bodyPr/>
          <a:lstStyle>
            <a:lvl1pPr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b-NO" dirty="0"/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383602" y="349708"/>
            <a:ext cx="9906491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383602" y="1848467"/>
            <a:ext cx="5526394" cy="459166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b-NO" dirty="0"/>
              <a:t>Klikk for å redigere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  <a:endParaRPr lang="en-US" dirty="0"/>
          </a:p>
        </p:txBody>
      </p:sp>
      <p:sp>
        <p:nvSpPr>
          <p:cNvPr id="16" name="Content Placeholder 2"/>
          <p:cNvSpPr>
            <a:spLocks noGrp="1"/>
          </p:cNvSpPr>
          <p:nvPr>
            <p:ph idx="12"/>
          </p:nvPr>
        </p:nvSpPr>
        <p:spPr>
          <a:xfrm>
            <a:off x="6181902" y="1848466"/>
            <a:ext cx="5526394" cy="459166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b-NO" dirty="0"/>
              <a:t>Klikk for å redigere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ide // rø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ktangel 3"/>
          <p:cNvSpPr/>
          <p:nvPr userDrawn="1"/>
        </p:nvSpPr>
        <p:spPr>
          <a:xfrm>
            <a:off x="10666376" y="2"/>
            <a:ext cx="1226834" cy="9037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1800"/>
          </a:p>
        </p:txBody>
      </p:sp>
      <p:pic>
        <p:nvPicPr>
          <p:cNvPr id="5" name="Bild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53877" y="365584"/>
            <a:ext cx="854250" cy="3745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rkløver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Bilde 2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095995" y="3428999"/>
            <a:ext cx="6316448" cy="3552999"/>
          </a:xfrm>
          <a:prstGeom prst="rect">
            <a:avLst/>
          </a:prstGeom>
        </p:spPr>
      </p:pic>
      <p:pic>
        <p:nvPicPr>
          <p:cNvPr id="40" name="Bilde 39"/>
          <p:cNvPicPr>
            <a:picLocks noChangeAspect="1"/>
          </p:cNvPicPr>
          <p:nvPr userDrawn="1"/>
        </p:nvPicPr>
        <p:blipFill>
          <a:blip r:embed="rId3">
            <a:alphaModFix amt="15000"/>
          </a:blip>
          <a:stretch>
            <a:fillRect/>
          </a:stretch>
        </p:blipFill>
        <p:spPr>
          <a:xfrm>
            <a:off x="8859445" y="3429000"/>
            <a:ext cx="3552998" cy="3552998"/>
          </a:xfrm>
          <a:prstGeom prst="rect">
            <a:avLst/>
          </a:prstGeom>
        </p:spPr>
      </p:pic>
      <p:pic>
        <p:nvPicPr>
          <p:cNvPr id="31" name="Bilde 30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096000" y="-128334"/>
            <a:ext cx="6324151" cy="3557334"/>
          </a:xfrm>
          <a:prstGeom prst="rect">
            <a:avLst/>
          </a:prstGeom>
        </p:spPr>
      </p:pic>
      <p:pic>
        <p:nvPicPr>
          <p:cNvPr id="39" name="Bilde 38"/>
          <p:cNvPicPr>
            <a:picLocks noChangeAspect="1"/>
          </p:cNvPicPr>
          <p:nvPr userDrawn="1"/>
        </p:nvPicPr>
        <p:blipFill>
          <a:blip r:embed="rId5">
            <a:alphaModFix amt="15000"/>
          </a:blip>
          <a:stretch>
            <a:fillRect/>
          </a:stretch>
        </p:blipFill>
        <p:spPr>
          <a:xfrm>
            <a:off x="5309967" y="-120865"/>
            <a:ext cx="7102476" cy="3551238"/>
          </a:xfrm>
          <a:prstGeom prst="rect">
            <a:avLst/>
          </a:prstGeom>
        </p:spPr>
      </p:pic>
      <p:pic>
        <p:nvPicPr>
          <p:cNvPr id="30" name="Bilde 29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-228156" y="3428999"/>
            <a:ext cx="6324157" cy="3561839"/>
          </a:xfrm>
          <a:prstGeom prst="rect">
            <a:avLst/>
          </a:prstGeom>
        </p:spPr>
      </p:pic>
      <p:pic>
        <p:nvPicPr>
          <p:cNvPr id="38" name="Bilde 37"/>
          <p:cNvPicPr>
            <a:picLocks noChangeAspect="1"/>
          </p:cNvPicPr>
          <p:nvPr userDrawn="1"/>
        </p:nvPicPr>
        <p:blipFill>
          <a:blip r:embed="rId7">
            <a:alphaModFix amt="15000"/>
          </a:blip>
          <a:stretch>
            <a:fillRect/>
          </a:stretch>
        </p:blipFill>
        <p:spPr>
          <a:xfrm>
            <a:off x="-228156" y="3431745"/>
            <a:ext cx="6328011" cy="3951149"/>
          </a:xfrm>
          <a:prstGeom prst="rect">
            <a:avLst/>
          </a:prstGeom>
        </p:spPr>
      </p:pic>
      <p:pic>
        <p:nvPicPr>
          <p:cNvPr id="32" name="Bilde 31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-228156" y="-128337"/>
            <a:ext cx="6324156" cy="3557338"/>
          </a:xfrm>
          <a:prstGeom prst="rect">
            <a:avLst/>
          </a:prstGeom>
        </p:spPr>
      </p:pic>
      <p:pic>
        <p:nvPicPr>
          <p:cNvPr id="37" name="Bilde 36"/>
          <p:cNvPicPr>
            <a:picLocks noChangeAspect="1"/>
          </p:cNvPicPr>
          <p:nvPr userDrawn="1"/>
        </p:nvPicPr>
        <p:blipFill>
          <a:blip r:embed="rId9">
            <a:alphaModFix amt="15000"/>
          </a:blip>
          <a:stretch>
            <a:fillRect/>
          </a:stretch>
        </p:blipFill>
        <p:spPr>
          <a:xfrm>
            <a:off x="-228156" y="-212778"/>
            <a:ext cx="6360661" cy="3639032"/>
          </a:xfrm>
          <a:prstGeom prst="rect">
            <a:avLst/>
          </a:prstGeom>
        </p:spPr>
      </p:pic>
      <p:pic>
        <p:nvPicPr>
          <p:cNvPr id="33" name="Bilde 32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28697" y="4690448"/>
            <a:ext cx="2242878" cy="1030100"/>
          </a:xfrm>
          <a:prstGeom prst="rect">
            <a:avLst/>
          </a:prstGeom>
        </p:spPr>
      </p:pic>
      <p:pic>
        <p:nvPicPr>
          <p:cNvPr id="34" name="Bilde 33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32205" y="1135897"/>
            <a:ext cx="2227010" cy="1022812"/>
          </a:xfrm>
          <a:prstGeom prst="rect">
            <a:avLst/>
          </a:prstGeom>
        </p:spPr>
      </p:pic>
      <p:pic>
        <p:nvPicPr>
          <p:cNvPr id="35" name="Bilde 34"/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56361" y="1135896"/>
            <a:ext cx="2227012" cy="1022814"/>
          </a:xfrm>
          <a:prstGeom prst="rect">
            <a:avLst/>
          </a:prstGeom>
        </p:spPr>
      </p:pic>
      <p:pic>
        <p:nvPicPr>
          <p:cNvPr id="36" name="Bilde 35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20416" y="4690448"/>
            <a:ext cx="2227008" cy="1022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783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527381" y="188640"/>
            <a:ext cx="10972800" cy="634082"/>
          </a:xfrm>
        </p:spPr>
        <p:txBody>
          <a:bodyPr>
            <a:normAutofit/>
          </a:bodyPr>
          <a:lstStyle/>
          <a:p>
            <a:r>
              <a:rPr lang="en-US"/>
              <a:t>Click to edit Master title style</a:t>
            </a:r>
            <a:endParaRPr lang="nb-NO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09600" y="1124744"/>
            <a:ext cx="10972800" cy="525658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nb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17A0EC4-00BA-42CC-9D5D-4D5BD2EEA4E5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>
            <p:custDataLst>
              <p:tags r:id="rId6"/>
            </p:custDataLst>
          </p:nvPr>
        </p:nvCxnSpPr>
        <p:spPr>
          <a:xfrm>
            <a:off x="0" y="90872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604171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nb-NO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nb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965BCA3-C15D-48CE-B6B6-F2FB0E0FEF0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65543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09600" y="1052737"/>
            <a:ext cx="5384800" cy="507342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197600" y="1052737"/>
            <a:ext cx="5384800" cy="507342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nb-NO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nb-NO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107B1F-705C-480E-AFDA-324CE704612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5443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 // rød med deko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tvinklet trekant 12"/>
          <p:cNvSpPr/>
          <p:nvPr userDrawn="1"/>
        </p:nvSpPr>
        <p:spPr>
          <a:xfrm rot="8100000">
            <a:off x="7461751" y="4316900"/>
            <a:ext cx="5089626" cy="5089625"/>
          </a:xfrm>
          <a:prstGeom prst="rtTriangle">
            <a:avLst/>
          </a:prstGeom>
          <a:solidFill>
            <a:schemeClr val="accent1">
              <a:lumMod val="75000"/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800" dirty="0"/>
              <a:t> </a:t>
            </a:r>
          </a:p>
        </p:txBody>
      </p:sp>
      <p:sp>
        <p:nvSpPr>
          <p:cNvPr id="14" name="Rettvinklet trekant 13"/>
          <p:cNvSpPr/>
          <p:nvPr userDrawn="1"/>
        </p:nvSpPr>
        <p:spPr>
          <a:xfrm rot="8100000">
            <a:off x="5321508" y="5775588"/>
            <a:ext cx="2172291" cy="2172291"/>
          </a:xfrm>
          <a:prstGeom prst="rtTriangle">
            <a:avLst/>
          </a:prstGeom>
          <a:solidFill>
            <a:schemeClr val="accent1">
              <a:lumMod val="75000"/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800" dirty="0"/>
              <a:t> </a:t>
            </a:r>
          </a:p>
        </p:txBody>
      </p:sp>
      <p:sp>
        <p:nvSpPr>
          <p:cNvPr id="15" name="Rettvinklet trekant 14"/>
          <p:cNvSpPr/>
          <p:nvPr userDrawn="1"/>
        </p:nvSpPr>
        <p:spPr>
          <a:xfrm rot="18900000">
            <a:off x="-803140" y="-2187185"/>
            <a:ext cx="4371264" cy="4371264"/>
          </a:xfrm>
          <a:prstGeom prst="rtTriangle">
            <a:avLst/>
          </a:prstGeom>
          <a:solidFill>
            <a:schemeClr val="accent1">
              <a:lumMod val="75000"/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1800"/>
          </a:p>
        </p:txBody>
      </p:sp>
      <p:sp>
        <p:nvSpPr>
          <p:cNvPr id="16" name="Rettvinklet trekant 15"/>
          <p:cNvSpPr/>
          <p:nvPr userDrawn="1"/>
        </p:nvSpPr>
        <p:spPr>
          <a:xfrm rot="18900000">
            <a:off x="3555304" y="-344892"/>
            <a:ext cx="1379865" cy="1379865"/>
          </a:xfrm>
          <a:prstGeom prst="rtTriangle">
            <a:avLst/>
          </a:prstGeom>
          <a:solidFill>
            <a:schemeClr val="accent1">
              <a:lumMod val="75000"/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1800"/>
          </a:p>
        </p:txBody>
      </p:sp>
      <p:sp>
        <p:nvSpPr>
          <p:cNvPr id="17" name="Rettvinklet trekant 16"/>
          <p:cNvSpPr/>
          <p:nvPr userDrawn="1"/>
        </p:nvSpPr>
        <p:spPr>
          <a:xfrm rot="18900000">
            <a:off x="5435367" y="610361"/>
            <a:ext cx="277577" cy="277577"/>
          </a:xfrm>
          <a:prstGeom prst="rtTriangle">
            <a:avLst/>
          </a:prstGeom>
          <a:solidFill>
            <a:schemeClr val="accent1">
              <a:lumMod val="75000"/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1800"/>
          </a:p>
        </p:txBody>
      </p:sp>
      <p:sp>
        <p:nvSpPr>
          <p:cNvPr id="19" name="Rettvinklet trekant 18"/>
          <p:cNvSpPr/>
          <p:nvPr userDrawn="1"/>
        </p:nvSpPr>
        <p:spPr>
          <a:xfrm rot="5400000">
            <a:off x="0" y="1701328"/>
            <a:ext cx="1161061" cy="1161061"/>
          </a:xfrm>
          <a:prstGeom prst="rtTriangle">
            <a:avLst/>
          </a:prstGeom>
          <a:solidFill>
            <a:schemeClr val="accent1">
              <a:lumMod val="75000"/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1800"/>
          </a:p>
        </p:txBody>
      </p:sp>
      <p:sp>
        <p:nvSpPr>
          <p:cNvPr id="30" name="Title 1"/>
          <p:cNvSpPr>
            <a:spLocks noGrp="1"/>
          </p:cNvSpPr>
          <p:nvPr>
            <p:ph type="ctrTitle"/>
          </p:nvPr>
        </p:nvSpPr>
        <p:spPr>
          <a:xfrm>
            <a:off x="395750" y="2312991"/>
            <a:ext cx="11146328" cy="1822448"/>
          </a:xfrm>
          <a:prstGeom prst="rect">
            <a:avLst/>
          </a:prstGeom>
        </p:spPr>
        <p:txBody>
          <a:bodyPr vert="horz" anchor="t" anchorCtr="0">
            <a:normAutofit/>
          </a:bodyPr>
          <a:lstStyle>
            <a:lvl1pPr algn="l" fontAlgn="auto">
              <a:defRPr sz="44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31" name="Subtitle 2"/>
          <p:cNvSpPr>
            <a:spLocks noGrp="1"/>
          </p:cNvSpPr>
          <p:nvPr>
            <p:ph type="subTitle" idx="1"/>
          </p:nvPr>
        </p:nvSpPr>
        <p:spPr>
          <a:xfrm>
            <a:off x="395748" y="4228642"/>
            <a:ext cx="10214994" cy="1090610"/>
          </a:xfrm>
        </p:spPr>
        <p:txBody>
          <a:bodyPr/>
          <a:lstStyle>
            <a:lvl1pPr marL="0" indent="0" algn="l">
              <a:buNone/>
              <a:defRPr sz="24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b-NO" dirty="0"/>
              <a:t>Klikk for å redigere undertittelstil i malen</a:t>
            </a:r>
            <a:endParaRPr lang="en-US" dirty="0"/>
          </a:p>
        </p:txBody>
      </p:sp>
      <p:sp>
        <p:nvSpPr>
          <p:cNvPr id="3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5748" y="6543162"/>
            <a:ext cx="3343275" cy="365125"/>
          </a:xfrm>
          <a:prstGeom prst="rect">
            <a:avLst/>
          </a:prstGeom>
        </p:spPr>
        <p:txBody>
          <a:bodyPr/>
          <a:lstStyle>
            <a:lvl1pPr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b-NO" dirty="0"/>
          </a:p>
        </p:txBody>
      </p:sp>
      <p:sp>
        <p:nvSpPr>
          <p:cNvPr id="33" name="Rektangel 32"/>
          <p:cNvSpPr/>
          <p:nvPr userDrawn="1"/>
        </p:nvSpPr>
        <p:spPr>
          <a:xfrm>
            <a:off x="10610742" y="2"/>
            <a:ext cx="1329070" cy="9037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1800"/>
          </a:p>
        </p:txBody>
      </p:sp>
      <p:pic>
        <p:nvPicPr>
          <p:cNvPr id="34" name="Bilde 3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687828" y="365584"/>
            <a:ext cx="854250" cy="374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659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nb-NO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nb-NO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9D5067A-94EC-448A-A808-C8BD8743F0D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41924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tel, tekst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711200" y="228600"/>
            <a:ext cx="10363200" cy="1143000"/>
          </a:xfrm>
        </p:spPr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sz="half" idx="1"/>
            <p:custDataLst>
              <p:tags r:id="rId2"/>
            </p:custDataLst>
          </p:nvPr>
        </p:nvSpPr>
        <p:spPr>
          <a:xfrm>
            <a:off x="711200" y="1600200"/>
            <a:ext cx="5080000" cy="4648200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5994400" y="1600200"/>
            <a:ext cx="5080000" cy="4648200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914400" y="6248400"/>
            <a:ext cx="2540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7213600" y="6400800"/>
            <a:ext cx="38608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10883901" y="6400800"/>
            <a:ext cx="9017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4-</a:t>
            </a:r>
            <a:fld id="{BF7C8F3B-1414-4382-90B8-9C773A348BC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95961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Content and Caption"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037B25-61BF-4F9B-893C-6EB904BBD7B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250830"/>
            <a:ext cx="10515600" cy="435634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30F7E6A-07EA-412F-BA27-26D7084D3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624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78F9624-7709-41B4-A3F6-13F4ACB4A57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60500" y="5830474"/>
            <a:ext cx="9271000" cy="662400"/>
          </a:xfrm>
        </p:spPr>
        <p:txBody>
          <a:bodyPr anchor="ctr" anchorCtr="1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caption</a:t>
            </a:r>
          </a:p>
        </p:txBody>
      </p:sp>
      <p:pic>
        <p:nvPicPr>
          <p:cNvPr id="7" name="Picture 2" descr="Magnifying Glass Tilted Left on Microsoft Windows 10 May 2019 Update">
            <a:extLst>
              <a:ext uri="{FF2B5EF4-FFF2-40B4-BE49-F238E27FC236}">
                <a16:creationId xmlns:a16="http://schemas.microsoft.com/office/drawing/2014/main" id="{C975C94A-B9C4-4B27-963C-FBDACCB7618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0" b="1020"/>
          <a:stretch>
            <a:fillRect/>
          </a:stretch>
        </p:blipFill>
        <p:spPr bwMode="auto">
          <a:xfrm>
            <a:off x="838200" y="5883274"/>
            <a:ext cx="6223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reeform 5">
            <a:extLst>
              <a:ext uri="{FF2B5EF4-FFF2-40B4-BE49-F238E27FC236}">
                <a16:creationId xmlns:a16="http://schemas.microsoft.com/office/drawing/2014/main" id="{C04A3275-8A88-4E7F-A64F-75B940BF293C}"/>
              </a:ext>
            </a:extLst>
          </p:cNvPr>
          <p:cNvSpPr>
            <a:spLocks/>
          </p:cNvSpPr>
          <p:nvPr userDrawn="1"/>
        </p:nvSpPr>
        <p:spPr bwMode="auto">
          <a:xfrm>
            <a:off x="11740553" y="163902"/>
            <a:ext cx="253041" cy="424594"/>
          </a:xfrm>
          <a:custGeom>
            <a:avLst/>
            <a:gdLst>
              <a:gd name="T0" fmla="*/ 190 w 190"/>
              <a:gd name="T1" fmla="*/ 0 h 316"/>
              <a:gd name="T2" fmla="*/ 94 w 190"/>
              <a:gd name="T3" fmla="*/ 0 h 316"/>
              <a:gd name="T4" fmla="*/ 94 w 190"/>
              <a:gd name="T5" fmla="*/ 34 h 316"/>
              <a:gd name="T6" fmla="*/ 156 w 190"/>
              <a:gd name="T7" fmla="*/ 34 h 316"/>
              <a:gd name="T8" fmla="*/ 156 w 190"/>
              <a:gd name="T9" fmla="*/ 152 h 316"/>
              <a:gd name="T10" fmla="*/ 29 w 190"/>
              <a:gd name="T11" fmla="*/ 0 h 316"/>
              <a:gd name="T12" fmla="*/ 0 w 190"/>
              <a:gd name="T13" fmla="*/ 0 h 316"/>
              <a:gd name="T14" fmla="*/ 0 w 190"/>
              <a:gd name="T15" fmla="*/ 206 h 316"/>
              <a:gd name="T16" fmla="*/ 94 w 190"/>
              <a:gd name="T17" fmla="*/ 316 h 316"/>
              <a:gd name="T18" fmla="*/ 151 w 190"/>
              <a:gd name="T19" fmla="*/ 250 h 316"/>
              <a:gd name="T20" fmla="*/ 128 w 190"/>
              <a:gd name="T21" fmla="*/ 228 h 316"/>
              <a:gd name="T22" fmla="*/ 94 w 190"/>
              <a:gd name="T23" fmla="*/ 266 h 316"/>
              <a:gd name="T24" fmla="*/ 34 w 190"/>
              <a:gd name="T25" fmla="*/ 193 h 316"/>
              <a:gd name="T26" fmla="*/ 34 w 190"/>
              <a:gd name="T27" fmla="*/ 59 h 316"/>
              <a:gd name="T28" fmla="*/ 161 w 190"/>
              <a:gd name="T29" fmla="*/ 210 h 316"/>
              <a:gd name="T30" fmla="*/ 190 w 190"/>
              <a:gd name="T31" fmla="*/ 210 h 316"/>
              <a:gd name="T32" fmla="*/ 190 w 190"/>
              <a:gd name="T33" fmla="*/ 7 h 316"/>
              <a:gd name="T34" fmla="*/ 190 w 190"/>
              <a:gd name="T35" fmla="*/ 0 h 3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90" h="316">
                <a:moveTo>
                  <a:pt x="190" y="0"/>
                </a:moveTo>
                <a:lnTo>
                  <a:pt x="94" y="0"/>
                </a:lnTo>
                <a:lnTo>
                  <a:pt x="94" y="34"/>
                </a:lnTo>
                <a:lnTo>
                  <a:pt x="156" y="34"/>
                </a:lnTo>
                <a:lnTo>
                  <a:pt x="156" y="152"/>
                </a:lnTo>
                <a:lnTo>
                  <a:pt x="29" y="0"/>
                </a:lnTo>
                <a:lnTo>
                  <a:pt x="0" y="0"/>
                </a:lnTo>
                <a:lnTo>
                  <a:pt x="0" y="206"/>
                </a:lnTo>
                <a:lnTo>
                  <a:pt x="94" y="316"/>
                </a:lnTo>
                <a:lnTo>
                  <a:pt x="151" y="250"/>
                </a:lnTo>
                <a:lnTo>
                  <a:pt x="128" y="228"/>
                </a:lnTo>
                <a:lnTo>
                  <a:pt x="94" y="266"/>
                </a:lnTo>
                <a:lnTo>
                  <a:pt x="34" y="193"/>
                </a:lnTo>
                <a:lnTo>
                  <a:pt x="34" y="59"/>
                </a:lnTo>
                <a:lnTo>
                  <a:pt x="161" y="210"/>
                </a:lnTo>
                <a:lnTo>
                  <a:pt x="190" y="210"/>
                </a:lnTo>
                <a:lnTo>
                  <a:pt x="190" y="7"/>
                </a:lnTo>
                <a:lnTo>
                  <a:pt x="19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b-NO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alcyon"/>
              <a:ea typeface="+mn-ea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024320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Spalte // rød med deko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tvinklet trekant 12"/>
          <p:cNvSpPr/>
          <p:nvPr userDrawn="1"/>
        </p:nvSpPr>
        <p:spPr>
          <a:xfrm rot="8100000">
            <a:off x="7461751" y="4316900"/>
            <a:ext cx="5089626" cy="5089625"/>
          </a:xfrm>
          <a:prstGeom prst="rtTriangle">
            <a:avLst/>
          </a:prstGeom>
          <a:solidFill>
            <a:schemeClr val="accent1">
              <a:lumMod val="75000"/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800" dirty="0"/>
              <a:t> </a:t>
            </a:r>
          </a:p>
        </p:txBody>
      </p:sp>
      <p:sp>
        <p:nvSpPr>
          <p:cNvPr id="14" name="Rettvinklet trekant 13"/>
          <p:cNvSpPr/>
          <p:nvPr userDrawn="1"/>
        </p:nvSpPr>
        <p:spPr>
          <a:xfrm rot="8100000">
            <a:off x="5321508" y="5775588"/>
            <a:ext cx="2172291" cy="2172291"/>
          </a:xfrm>
          <a:prstGeom prst="rtTriangle">
            <a:avLst/>
          </a:prstGeom>
          <a:solidFill>
            <a:schemeClr val="accent1">
              <a:lumMod val="75000"/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800" dirty="0"/>
              <a:t> </a:t>
            </a:r>
          </a:p>
        </p:txBody>
      </p:sp>
      <p:sp>
        <p:nvSpPr>
          <p:cNvPr id="15" name="Rettvinklet trekant 14"/>
          <p:cNvSpPr/>
          <p:nvPr userDrawn="1"/>
        </p:nvSpPr>
        <p:spPr>
          <a:xfrm rot="18900000">
            <a:off x="-803140" y="-2187185"/>
            <a:ext cx="4371264" cy="4371264"/>
          </a:xfrm>
          <a:prstGeom prst="rtTriangle">
            <a:avLst/>
          </a:prstGeom>
          <a:solidFill>
            <a:schemeClr val="accent1">
              <a:lumMod val="75000"/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1800"/>
          </a:p>
        </p:txBody>
      </p:sp>
      <p:sp>
        <p:nvSpPr>
          <p:cNvPr id="16" name="Rettvinklet trekant 15"/>
          <p:cNvSpPr/>
          <p:nvPr userDrawn="1"/>
        </p:nvSpPr>
        <p:spPr>
          <a:xfrm rot="18900000">
            <a:off x="3555304" y="-344892"/>
            <a:ext cx="1379865" cy="1379865"/>
          </a:xfrm>
          <a:prstGeom prst="rtTriangle">
            <a:avLst/>
          </a:prstGeom>
          <a:solidFill>
            <a:schemeClr val="accent1">
              <a:lumMod val="75000"/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1800"/>
          </a:p>
        </p:txBody>
      </p:sp>
      <p:sp>
        <p:nvSpPr>
          <p:cNvPr id="17" name="Rettvinklet trekant 16"/>
          <p:cNvSpPr/>
          <p:nvPr userDrawn="1"/>
        </p:nvSpPr>
        <p:spPr>
          <a:xfrm rot="18900000">
            <a:off x="5435367" y="610361"/>
            <a:ext cx="277577" cy="277577"/>
          </a:xfrm>
          <a:prstGeom prst="rtTriangle">
            <a:avLst/>
          </a:prstGeom>
          <a:solidFill>
            <a:schemeClr val="accent1">
              <a:lumMod val="75000"/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1800"/>
          </a:p>
        </p:txBody>
      </p:sp>
      <p:sp>
        <p:nvSpPr>
          <p:cNvPr id="19" name="Rettvinklet trekant 18"/>
          <p:cNvSpPr/>
          <p:nvPr userDrawn="1"/>
        </p:nvSpPr>
        <p:spPr>
          <a:xfrm rot="5400000">
            <a:off x="0" y="1701328"/>
            <a:ext cx="1161061" cy="1161061"/>
          </a:xfrm>
          <a:prstGeom prst="rtTriangle">
            <a:avLst/>
          </a:prstGeom>
          <a:solidFill>
            <a:schemeClr val="accent1">
              <a:lumMod val="75000"/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1800"/>
          </a:p>
        </p:txBody>
      </p:sp>
      <p:sp>
        <p:nvSpPr>
          <p:cNvPr id="3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5748" y="6543162"/>
            <a:ext cx="3343275" cy="365125"/>
          </a:xfrm>
          <a:prstGeom prst="rect">
            <a:avLst/>
          </a:prstGeom>
        </p:spPr>
        <p:txBody>
          <a:bodyPr/>
          <a:lstStyle>
            <a:lvl1pPr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b-NO" dirty="0"/>
          </a:p>
        </p:txBody>
      </p:sp>
      <p:sp>
        <p:nvSpPr>
          <p:cNvPr id="33" name="Rektangel 32"/>
          <p:cNvSpPr/>
          <p:nvPr userDrawn="1"/>
        </p:nvSpPr>
        <p:spPr>
          <a:xfrm>
            <a:off x="10610742" y="2"/>
            <a:ext cx="1329070" cy="9037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1800"/>
          </a:p>
        </p:txBody>
      </p:sp>
      <p:pic>
        <p:nvPicPr>
          <p:cNvPr id="34" name="Bilde 3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687828" y="365584"/>
            <a:ext cx="854250" cy="374580"/>
          </a:xfrm>
          <a:prstGeom prst="rect">
            <a:avLst/>
          </a:prstGeom>
        </p:spPr>
      </p:pic>
      <p:sp>
        <p:nvSpPr>
          <p:cNvPr id="35" name="Title 1"/>
          <p:cNvSpPr>
            <a:spLocks noGrp="1"/>
          </p:cNvSpPr>
          <p:nvPr>
            <p:ph type="title"/>
          </p:nvPr>
        </p:nvSpPr>
        <p:spPr>
          <a:xfrm>
            <a:off x="383603" y="349708"/>
            <a:ext cx="9754184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36" name="Content Placeholder 2"/>
          <p:cNvSpPr>
            <a:spLocks noGrp="1"/>
          </p:cNvSpPr>
          <p:nvPr>
            <p:ph idx="1"/>
          </p:nvPr>
        </p:nvSpPr>
        <p:spPr>
          <a:xfrm>
            <a:off x="383602" y="1848467"/>
            <a:ext cx="11158475" cy="459166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Spalter // rød med deko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tvinklet trekant 13"/>
          <p:cNvSpPr/>
          <p:nvPr userDrawn="1"/>
        </p:nvSpPr>
        <p:spPr>
          <a:xfrm rot="8100000">
            <a:off x="7461751" y="4316900"/>
            <a:ext cx="5089626" cy="5089625"/>
          </a:xfrm>
          <a:prstGeom prst="rtTriangle">
            <a:avLst/>
          </a:prstGeom>
          <a:solidFill>
            <a:schemeClr val="accent1">
              <a:lumMod val="75000"/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800" dirty="0"/>
              <a:t> </a:t>
            </a:r>
          </a:p>
        </p:txBody>
      </p:sp>
      <p:sp>
        <p:nvSpPr>
          <p:cNvPr id="15" name="Rettvinklet trekant 14"/>
          <p:cNvSpPr/>
          <p:nvPr userDrawn="1"/>
        </p:nvSpPr>
        <p:spPr>
          <a:xfrm rot="8100000">
            <a:off x="5321508" y="5775588"/>
            <a:ext cx="2172291" cy="2172291"/>
          </a:xfrm>
          <a:prstGeom prst="rtTriangle">
            <a:avLst/>
          </a:prstGeom>
          <a:solidFill>
            <a:schemeClr val="accent1">
              <a:lumMod val="75000"/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800" dirty="0"/>
              <a:t> </a:t>
            </a:r>
          </a:p>
        </p:txBody>
      </p:sp>
      <p:sp>
        <p:nvSpPr>
          <p:cNvPr id="16" name="Rettvinklet trekant 15"/>
          <p:cNvSpPr/>
          <p:nvPr userDrawn="1"/>
        </p:nvSpPr>
        <p:spPr>
          <a:xfrm rot="18900000">
            <a:off x="-803140" y="-2187185"/>
            <a:ext cx="4371264" cy="4371264"/>
          </a:xfrm>
          <a:prstGeom prst="rtTriangle">
            <a:avLst/>
          </a:prstGeom>
          <a:solidFill>
            <a:schemeClr val="accent1">
              <a:lumMod val="75000"/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1800"/>
          </a:p>
        </p:txBody>
      </p:sp>
      <p:sp>
        <p:nvSpPr>
          <p:cNvPr id="17" name="Rettvinklet trekant 16"/>
          <p:cNvSpPr/>
          <p:nvPr userDrawn="1"/>
        </p:nvSpPr>
        <p:spPr>
          <a:xfrm rot="18900000">
            <a:off x="3555304" y="-344892"/>
            <a:ext cx="1379865" cy="1379865"/>
          </a:xfrm>
          <a:prstGeom prst="rtTriangle">
            <a:avLst/>
          </a:prstGeom>
          <a:solidFill>
            <a:schemeClr val="accent1">
              <a:lumMod val="75000"/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1800"/>
          </a:p>
        </p:txBody>
      </p:sp>
      <p:sp>
        <p:nvSpPr>
          <p:cNvPr id="19" name="Rettvinklet trekant 18"/>
          <p:cNvSpPr/>
          <p:nvPr userDrawn="1"/>
        </p:nvSpPr>
        <p:spPr>
          <a:xfrm rot="18900000">
            <a:off x="5435367" y="610361"/>
            <a:ext cx="277577" cy="277577"/>
          </a:xfrm>
          <a:prstGeom prst="rtTriangle">
            <a:avLst/>
          </a:prstGeom>
          <a:solidFill>
            <a:schemeClr val="accent1">
              <a:lumMod val="75000"/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1800"/>
          </a:p>
        </p:txBody>
      </p:sp>
      <p:sp>
        <p:nvSpPr>
          <p:cNvPr id="31" name="Rettvinklet trekant 30"/>
          <p:cNvSpPr/>
          <p:nvPr userDrawn="1"/>
        </p:nvSpPr>
        <p:spPr>
          <a:xfrm rot="5400000">
            <a:off x="0" y="1701328"/>
            <a:ext cx="1161061" cy="1161061"/>
          </a:xfrm>
          <a:prstGeom prst="rtTriangle">
            <a:avLst/>
          </a:prstGeom>
          <a:solidFill>
            <a:schemeClr val="accent1">
              <a:lumMod val="75000"/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1800"/>
          </a:p>
        </p:txBody>
      </p:sp>
      <p:sp>
        <p:nvSpPr>
          <p:cNvPr id="3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5748" y="6543162"/>
            <a:ext cx="3343275" cy="365125"/>
          </a:xfrm>
          <a:prstGeom prst="rect">
            <a:avLst/>
          </a:prstGeom>
        </p:spPr>
        <p:txBody>
          <a:bodyPr/>
          <a:lstStyle>
            <a:lvl1pPr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b-NO" dirty="0"/>
          </a:p>
        </p:txBody>
      </p:sp>
      <p:sp>
        <p:nvSpPr>
          <p:cNvPr id="35" name="Rektangel 34"/>
          <p:cNvSpPr/>
          <p:nvPr userDrawn="1"/>
        </p:nvSpPr>
        <p:spPr>
          <a:xfrm>
            <a:off x="10610742" y="2"/>
            <a:ext cx="1329070" cy="9037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1800"/>
          </a:p>
        </p:txBody>
      </p:sp>
      <p:pic>
        <p:nvPicPr>
          <p:cNvPr id="36" name="Bilde 3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687828" y="365584"/>
            <a:ext cx="854250" cy="374580"/>
          </a:xfrm>
          <a:prstGeom prst="rect">
            <a:avLst/>
          </a:prstGeom>
        </p:spPr>
      </p:pic>
      <p:sp>
        <p:nvSpPr>
          <p:cNvPr id="37" name="Title 1"/>
          <p:cNvSpPr>
            <a:spLocks noGrp="1"/>
          </p:cNvSpPr>
          <p:nvPr>
            <p:ph type="title"/>
          </p:nvPr>
        </p:nvSpPr>
        <p:spPr>
          <a:xfrm>
            <a:off x="383602" y="349708"/>
            <a:ext cx="9906491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38" name="Content Placeholder 2"/>
          <p:cNvSpPr>
            <a:spLocks noGrp="1"/>
          </p:cNvSpPr>
          <p:nvPr>
            <p:ph idx="1"/>
          </p:nvPr>
        </p:nvSpPr>
        <p:spPr>
          <a:xfrm>
            <a:off x="383602" y="1848467"/>
            <a:ext cx="5526394" cy="459166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b-NO" dirty="0"/>
              <a:t>Klikk for å redigere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  <a:endParaRPr lang="en-US" dirty="0"/>
          </a:p>
        </p:txBody>
      </p:sp>
      <p:sp>
        <p:nvSpPr>
          <p:cNvPr id="39" name="Content Placeholder 2"/>
          <p:cNvSpPr>
            <a:spLocks noGrp="1"/>
          </p:cNvSpPr>
          <p:nvPr>
            <p:ph idx="12"/>
          </p:nvPr>
        </p:nvSpPr>
        <p:spPr>
          <a:xfrm>
            <a:off x="6181902" y="1848466"/>
            <a:ext cx="5526394" cy="459166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b-NO" dirty="0"/>
              <a:t>Klikk for å redigere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ide // rød med deko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ttvinklet trekant 29"/>
          <p:cNvSpPr/>
          <p:nvPr userDrawn="1"/>
        </p:nvSpPr>
        <p:spPr>
          <a:xfrm rot="8100000">
            <a:off x="7461751" y="4316900"/>
            <a:ext cx="5089626" cy="5089625"/>
          </a:xfrm>
          <a:prstGeom prst="rtTriangle">
            <a:avLst/>
          </a:prstGeom>
          <a:solidFill>
            <a:schemeClr val="accent1">
              <a:lumMod val="75000"/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800" dirty="0"/>
              <a:t> </a:t>
            </a:r>
          </a:p>
        </p:txBody>
      </p:sp>
      <p:sp>
        <p:nvSpPr>
          <p:cNvPr id="31" name="Rettvinklet trekant 30"/>
          <p:cNvSpPr/>
          <p:nvPr userDrawn="1"/>
        </p:nvSpPr>
        <p:spPr>
          <a:xfrm rot="8100000">
            <a:off x="5321508" y="5775588"/>
            <a:ext cx="2172291" cy="2172291"/>
          </a:xfrm>
          <a:prstGeom prst="rtTriangle">
            <a:avLst/>
          </a:prstGeom>
          <a:solidFill>
            <a:schemeClr val="accent1">
              <a:lumMod val="75000"/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800" dirty="0"/>
              <a:t> </a:t>
            </a:r>
          </a:p>
        </p:txBody>
      </p:sp>
      <p:sp>
        <p:nvSpPr>
          <p:cNvPr id="32" name="Rettvinklet trekant 31"/>
          <p:cNvSpPr/>
          <p:nvPr userDrawn="1"/>
        </p:nvSpPr>
        <p:spPr>
          <a:xfrm rot="18900000">
            <a:off x="-803140" y="-2187185"/>
            <a:ext cx="4371264" cy="4371264"/>
          </a:xfrm>
          <a:prstGeom prst="rtTriangle">
            <a:avLst/>
          </a:prstGeom>
          <a:solidFill>
            <a:schemeClr val="accent1">
              <a:lumMod val="75000"/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1800"/>
          </a:p>
        </p:txBody>
      </p:sp>
      <p:sp>
        <p:nvSpPr>
          <p:cNvPr id="33" name="Rettvinklet trekant 32"/>
          <p:cNvSpPr/>
          <p:nvPr userDrawn="1"/>
        </p:nvSpPr>
        <p:spPr>
          <a:xfrm rot="18900000">
            <a:off x="3555304" y="-344892"/>
            <a:ext cx="1379865" cy="1379865"/>
          </a:xfrm>
          <a:prstGeom prst="rtTriangle">
            <a:avLst/>
          </a:prstGeom>
          <a:solidFill>
            <a:schemeClr val="accent1">
              <a:lumMod val="75000"/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1800"/>
          </a:p>
        </p:txBody>
      </p:sp>
      <p:sp>
        <p:nvSpPr>
          <p:cNvPr id="34" name="Rettvinklet trekant 33"/>
          <p:cNvSpPr/>
          <p:nvPr userDrawn="1"/>
        </p:nvSpPr>
        <p:spPr>
          <a:xfrm rot="18900000">
            <a:off x="5435367" y="610361"/>
            <a:ext cx="277577" cy="277577"/>
          </a:xfrm>
          <a:prstGeom prst="rtTriangle">
            <a:avLst/>
          </a:prstGeom>
          <a:solidFill>
            <a:schemeClr val="accent1">
              <a:lumMod val="75000"/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1800"/>
          </a:p>
        </p:txBody>
      </p:sp>
      <p:sp>
        <p:nvSpPr>
          <p:cNvPr id="35" name="Rettvinklet trekant 34"/>
          <p:cNvSpPr/>
          <p:nvPr userDrawn="1"/>
        </p:nvSpPr>
        <p:spPr>
          <a:xfrm rot="5400000">
            <a:off x="0" y="1701328"/>
            <a:ext cx="1161061" cy="1161061"/>
          </a:xfrm>
          <a:prstGeom prst="rtTriangle">
            <a:avLst/>
          </a:prstGeom>
          <a:solidFill>
            <a:schemeClr val="accent1">
              <a:lumMod val="75000"/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1800"/>
          </a:p>
        </p:txBody>
      </p:sp>
      <p:sp>
        <p:nvSpPr>
          <p:cNvPr id="39" name="Rektangel 38"/>
          <p:cNvSpPr/>
          <p:nvPr userDrawn="1"/>
        </p:nvSpPr>
        <p:spPr>
          <a:xfrm>
            <a:off x="10610742" y="2"/>
            <a:ext cx="1329070" cy="9037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1800"/>
          </a:p>
        </p:txBody>
      </p:sp>
      <p:pic>
        <p:nvPicPr>
          <p:cNvPr id="40" name="Bilde 3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687828" y="365584"/>
            <a:ext cx="854250" cy="3745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Åpningsside // sort-hvit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ktangel 2"/>
          <p:cNvSpPr/>
          <p:nvPr userDrawn="1"/>
        </p:nvSpPr>
        <p:spPr>
          <a:xfrm>
            <a:off x="10210800" y="203200"/>
            <a:ext cx="1727200" cy="6477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b-NO" sz="1800">
              <a:ln>
                <a:noFill/>
              </a:ln>
            </a:endParaRPr>
          </a:p>
        </p:txBody>
      </p:sp>
      <p:pic>
        <p:nvPicPr>
          <p:cNvPr id="5" name="Bild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8291" y="2488537"/>
            <a:ext cx="4095418" cy="188092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 // sort-hvit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365308" y="2312991"/>
            <a:ext cx="11382744" cy="1822448"/>
          </a:xfrm>
          <a:prstGeom prst="rect">
            <a:avLst/>
          </a:prstGeom>
        </p:spPr>
        <p:txBody>
          <a:bodyPr vert="horz" anchor="t" anchorCtr="0">
            <a:normAutofit/>
          </a:bodyPr>
          <a:lstStyle>
            <a:lvl1pPr algn="l" fontAlgn="auto">
              <a:defRPr sz="4400" baseline="0">
                <a:solidFill>
                  <a:schemeClr val="tx1"/>
                </a:solidFill>
                <a:latin typeface="Arial" charset="0"/>
              </a:defRPr>
            </a:lvl1pPr>
          </a:lstStyle>
          <a:p>
            <a:r>
              <a:rPr lang="nb-NO"/>
              <a:t>Klikk for å redigere tittelstil</a:t>
            </a:r>
            <a:endParaRPr lang="en-US" dirty="0"/>
          </a:p>
        </p:txBody>
      </p:sp>
      <p:sp useBgFill="1"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365306" y="4228642"/>
            <a:ext cx="10330578" cy="1090610"/>
          </a:xfrm>
        </p:spPr>
        <p:txBody>
          <a:bodyPr/>
          <a:lstStyle>
            <a:lvl1pPr marL="0" indent="0" algn="l">
              <a:buNone/>
              <a:defRPr sz="2400" baseline="0">
                <a:solidFill>
                  <a:schemeClr val="tx1"/>
                </a:solidFill>
              </a:defRPr>
            </a:lvl1pPr>
            <a:lvl2pPr marL="457197" indent="0" algn="ctr">
              <a:buNone/>
              <a:defRPr sz="2000"/>
            </a:lvl2pPr>
            <a:lvl3pPr marL="914395" indent="0" algn="ctr">
              <a:buNone/>
              <a:defRPr sz="1800"/>
            </a:lvl3pPr>
            <a:lvl4pPr marL="1371592" indent="0" algn="ctr">
              <a:buNone/>
              <a:defRPr sz="1600"/>
            </a:lvl4pPr>
            <a:lvl5pPr marL="1828789" indent="0" algn="ctr">
              <a:buNone/>
              <a:defRPr sz="1600"/>
            </a:lvl5pPr>
            <a:lvl6pPr marL="2285987" indent="0" algn="ctr">
              <a:buNone/>
              <a:defRPr sz="1600"/>
            </a:lvl6pPr>
            <a:lvl7pPr marL="2743184" indent="0" algn="ctr">
              <a:buNone/>
              <a:defRPr sz="1600"/>
            </a:lvl7pPr>
            <a:lvl8pPr marL="3200381" indent="0" algn="ctr">
              <a:buNone/>
              <a:defRPr sz="1600"/>
            </a:lvl8pPr>
            <a:lvl9pPr marL="3657579" indent="0" algn="ctr">
              <a:buNone/>
              <a:defRPr sz="1600"/>
            </a:lvl9pPr>
          </a:lstStyle>
          <a:p>
            <a:r>
              <a:rPr lang="nb-NO"/>
              <a:t>Klikk for å redigere undertittelstil i malen</a:t>
            </a:r>
            <a:endParaRPr 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65305" y="6543163"/>
            <a:ext cx="4175285" cy="365125"/>
          </a:xfrm>
          <a:prstGeom prst="rect">
            <a:avLst/>
          </a:prstGeom>
        </p:spPr>
        <p:txBody>
          <a:bodyPr/>
          <a:lstStyle>
            <a:lvl1pPr>
              <a:defRPr sz="1000" baseline="0">
                <a:solidFill>
                  <a:schemeClr val="tx1"/>
                </a:solidFill>
                <a:latin typeface="Arial" charset="0"/>
              </a:defRPr>
            </a:lvl1pPr>
          </a:lstStyle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393825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Spalte // Sort-hvit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83603" y="349708"/>
            <a:ext cx="10003742" cy="1325563"/>
          </a:xfrm>
          <a:prstGeom prst="rect">
            <a:avLst/>
          </a:prstGeom>
        </p:spPr>
        <p:txBody>
          <a:bodyPr/>
          <a:lstStyle/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383603" y="1848467"/>
            <a:ext cx="11443962" cy="4591665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65305" y="6543163"/>
            <a:ext cx="4221721" cy="365125"/>
          </a:xfrm>
          <a:prstGeom prst="rect">
            <a:avLst/>
          </a:prstGeom>
        </p:spPr>
        <p:txBody>
          <a:bodyPr/>
          <a:lstStyle>
            <a:lvl1pPr>
              <a:defRPr sz="1000" baseline="0">
                <a:latin typeface="Arial" charset="0"/>
              </a:defRPr>
            </a:lvl1pPr>
          </a:lstStyle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844294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Spalter // Sort-hvit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83602" y="349708"/>
            <a:ext cx="10112871" cy="1325563"/>
          </a:xfrm>
          <a:prstGeom prst="rect">
            <a:avLst/>
          </a:prstGeom>
        </p:spPr>
        <p:txBody>
          <a:bodyPr/>
          <a:lstStyle/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83602" y="1848467"/>
            <a:ext cx="5572229" cy="4591665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65305" y="6543163"/>
            <a:ext cx="4267775" cy="365125"/>
          </a:xfrm>
          <a:prstGeom prst="rect">
            <a:avLst/>
          </a:prstGeom>
        </p:spPr>
        <p:txBody>
          <a:bodyPr/>
          <a:lstStyle>
            <a:lvl1pPr>
              <a:defRPr sz="1000" baseline="0">
                <a:latin typeface="Arial" charset="0"/>
              </a:defRPr>
            </a:lvl1pPr>
          </a:lstStyle>
          <a:p>
            <a:endParaRPr lang="nb-NO" dirty="0"/>
          </a:p>
        </p:txBody>
      </p:sp>
      <p:sp>
        <p:nvSpPr>
          <p:cNvPr id="10" name="Content Placeholder 2"/>
          <p:cNvSpPr>
            <a:spLocks noGrp="1"/>
          </p:cNvSpPr>
          <p:nvPr>
            <p:ph idx="12"/>
          </p:nvPr>
        </p:nvSpPr>
        <p:spPr>
          <a:xfrm>
            <a:off x="6235458" y="1848467"/>
            <a:ext cx="5572229" cy="4591665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1330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type="body" idx="1"/>
          </p:nvPr>
        </p:nvSpPr>
        <p:spPr>
          <a:xfrm>
            <a:off x="383603" y="1838632"/>
            <a:ext cx="11281994" cy="46014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 dirty="0"/>
              <a:t>Klikk for å redigere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  <a:endParaRPr lang="en-US" dirty="0"/>
          </a:p>
        </p:txBody>
      </p:sp>
      <p:pic>
        <p:nvPicPr>
          <p:cNvPr id="9" name="Bilde 8" descr="kristiania-logo-rgb-black.eps"/>
          <p:cNvPicPr>
            <a:picLocks noChangeAspect="1"/>
          </p:cNvPicPr>
          <p:nvPr userDrawn="1"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7922" y="365128"/>
            <a:ext cx="857675" cy="378705"/>
          </a:xfrm>
          <a:prstGeom prst="rect">
            <a:avLst/>
          </a:prstGeom>
        </p:spPr>
      </p:pic>
      <p:sp>
        <p:nvSpPr>
          <p:cNvPr id="10" name="Plassholder for tittel 7"/>
          <p:cNvSpPr>
            <a:spLocks noGrp="1"/>
          </p:cNvSpPr>
          <p:nvPr>
            <p:ph type="title"/>
          </p:nvPr>
        </p:nvSpPr>
        <p:spPr>
          <a:xfrm>
            <a:off x="383601" y="365125"/>
            <a:ext cx="9825438" cy="1321014"/>
          </a:xfrm>
          <a:prstGeom prst="rect">
            <a:avLst/>
          </a:prstGeom>
        </p:spPr>
        <p:txBody>
          <a:bodyPr vert="horz" lIns="90000" tIns="45720" rIns="91440" bIns="45720" rtlCol="0" anchor="t" anchorCtr="0">
            <a:normAutofit/>
          </a:bodyPr>
          <a:lstStyle/>
          <a:p>
            <a:endParaRPr lang="nb-NO" dirty="0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5305" y="6592622"/>
            <a:ext cx="4190365" cy="315666"/>
          </a:xfrm>
          <a:prstGeom prst="rect">
            <a:avLst/>
          </a:prstGeom>
        </p:spPr>
        <p:txBody>
          <a:bodyPr/>
          <a:lstStyle>
            <a:lvl1pPr>
              <a:defRPr sz="1000" baseline="0">
                <a:latin typeface="Arial" charset="0"/>
              </a:defRPr>
            </a:lvl1pPr>
          </a:lstStyle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8890834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61" r:id="rId2"/>
    <p:sldLayoutId id="2147483676" r:id="rId3"/>
    <p:sldLayoutId id="2147483682" r:id="rId4"/>
    <p:sldLayoutId id="2147483683" r:id="rId5"/>
    <p:sldLayoutId id="2147483684" r:id="rId6"/>
    <p:sldLayoutId id="2147483670" r:id="rId7"/>
    <p:sldLayoutId id="2147483662" r:id="rId8"/>
    <p:sldLayoutId id="2147483673" r:id="rId9"/>
    <p:sldLayoutId id="2147483674" r:id="rId10"/>
    <p:sldLayoutId id="2147483685" r:id="rId11"/>
    <p:sldLayoutId id="2147483680" r:id="rId12"/>
    <p:sldLayoutId id="2147483672" r:id="rId13"/>
    <p:sldLayoutId id="2147483678" r:id="rId14"/>
    <p:sldLayoutId id="2147483681" r:id="rId15"/>
    <p:sldLayoutId id="2147483675" r:id="rId16"/>
    <p:sldLayoutId id="2147483686" r:id="rId17"/>
    <p:sldLayoutId id="2147483687" r:id="rId18"/>
    <p:sldLayoutId id="2147483689" r:id="rId19"/>
    <p:sldLayoutId id="2147483691" r:id="rId20"/>
    <p:sldLayoutId id="2147483692" r:id="rId21"/>
    <p:sldLayoutId id="2147483693" r:id="rId2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395" rtl="0" eaLnBrk="1" latinLnBrk="0" hangingPunct="1">
        <a:lnSpc>
          <a:spcPct val="90000"/>
        </a:lnSpc>
        <a:spcBef>
          <a:spcPct val="0"/>
        </a:spcBef>
        <a:buNone/>
        <a:defRPr sz="3200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9" indent="-228599" algn="l" defTabSz="914395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96" indent="-228599" algn="l" defTabSz="91439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93" indent="-228599" algn="l" defTabSz="91439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91" indent="-228599" algn="l" defTabSz="91439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88" indent="-228599" algn="l" defTabSz="91439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85" indent="-228599" algn="l" defTabSz="91439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83" indent="-228599" algn="l" defTabSz="91439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80" indent="-228599" algn="l" defTabSz="91439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77" indent="-228599" algn="l" defTabSz="91439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97" algn="l" defTabSz="9143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95" algn="l" defTabSz="9143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92" algn="l" defTabSz="9143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89" algn="l" defTabSz="9143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87" algn="l" defTabSz="9143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84" algn="l" defTabSz="9143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81" algn="l" defTabSz="9143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79" algn="l" defTabSz="9143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tags" Target="../tags/tag73.xml"/><Relationship Id="rId2" Type="http://schemas.openxmlformats.org/officeDocument/2006/relationships/tags" Target="../tags/tag72.xml"/><Relationship Id="rId1" Type="http://schemas.openxmlformats.org/officeDocument/2006/relationships/tags" Target="../tags/tag71.xml"/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17.xml"/><Relationship Id="rId4" Type="http://schemas.openxmlformats.org/officeDocument/2006/relationships/tags" Target="../tags/tag7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tags" Target="../tags/tag76.xml"/><Relationship Id="rId1" Type="http://schemas.openxmlformats.org/officeDocument/2006/relationships/tags" Target="../tags/tag75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tags" Target="../tags/tag89.xml"/><Relationship Id="rId18" Type="http://schemas.openxmlformats.org/officeDocument/2006/relationships/tags" Target="../tags/tag94.xml"/><Relationship Id="rId26" Type="http://schemas.openxmlformats.org/officeDocument/2006/relationships/tags" Target="../tags/tag102.xml"/><Relationship Id="rId39" Type="http://schemas.openxmlformats.org/officeDocument/2006/relationships/tags" Target="../tags/tag115.xml"/><Relationship Id="rId21" Type="http://schemas.openxmlformats.org/officeDocument/2006/relationships/tags" Target="../tags/tag97.xml"/><Relationship Id="rId34" Type="http://schemas.openxmlformats.org/officeDocument/2006/relationships/tags" Target="../tags/tag110.xml"/><Relationship Id="rId42" Type="http://schemas.openxmlformats.org/officeDocument/2006/relationships/tags" Target="../tags/tag118.xml"/><Relationship Id="rId47" Type="http://schemas.openxmlformats.org/officeDocument/2006/relationships/notesSlide" Target="../notesSlides/notesSlide5.xml"/><Relationship Id="rId50" Type="http://schemas.openxmlformats.org/officeDocument/2006/relationships/oleObject" Target="../embeddings/oleObject4.bin"/><Relationship Id="rId55" Type="http://schemas.openxmlformats.org/officeDocument/2006/relationships/oleObject" Target="../embeddings/oleObject9.bin"/><Relationship Id="rId7" Type="http://schemas.openxmlformats.org/officeDocument/2006/relationships/tags" Target="../tags/tag83.xml"/><Relationship Id="rId2" Type="http://schemas.openxmlformats.org/officeDocument/2006/relationships/tags" Target="../tags/tag78.xml"/><Relationship Id="rId16" Type="http://schemas.openxmlformats.org/officeDocument/2006/relationships/tags" Target="../tags/tag92.xml"/><Relationship Id="rId29" Type="http://schemas.openxmlformats.org/officeDocument/2006/relationships/tags" Target="../tags/tag105.xml"/><Relationship Id="rId11" Type="http://schemas.openxmlformats.org/officeDocument/2006/relationships/tags" Target="../tags/tag87.xml"/><Relationship Id="rId24" Type="http://schemas.openxmlformats.org/officeDocument/2006/relationships/tags" Target="../tags/tag100.xml"/><Relationship Id="rId32" Type="http://schemas.openxmlformats.org/officeDocument/2006/relationships/tags" Target="../tags/tag108.xml"/><Relationship Id="rId37" Type="http://schemas.openxmlformats.org/officeDocument/2006/relationships/tags" Target="../tags/tag113.xml"/><Relationship Id="rId40" Type="http://schemas.openxmlformats.org/officeDocument/2006/relationships/tags" Target="../tags/tag116.xml"/><Relationship Id="rId45" Type="http://schemas.openxmlformats.org/officeDocument/2006/relationships/tags" Target="../tags/tag121.xml"/><Relationship Id="rId53" Type="http://schemas.openxmlformats.org/officeDocument/2006/relationships/oleObject" Target="../embeddings/oleObject7.bin"/><Relationship Id="rId5" Type="http://schemas.openxmlformats.org/officeDocument/2006/relationships/tags" Target="../tags/tag81.xml"/><Relationship Id="rId10" Type="http://schemas.openxmlformats.org/officeDocument/2006/relationships/tags" Target="../tags/tag86.xml"/><Relationship Id="rId19" Type="http://schemas.openxmlformats.org/officeDocument/2006/relationships/tags" Target="../tags/tag95.xml"/><Relationship Id="rId31" Type="http://schemas.openxmlformats.org/officeDocument/2006/relationships/tags" Target="../tags/tag107.xml"/><Relationship Id="rId44" Type="http://schemas.openxmlformats.org/officeDocument/2006/relationships/tags" Target="../tags/tag120.xml"/><Relationship Id="rId52" Type="http://schemas.openxmlformats.org/officeDocument/2006/relationships/oleObject" Target="../embeddings/oleObject6.bin"/><Relationship Id="rId4" Type="http://schemas.openxmlformats.org/officeDocument/2006/relationships/tags" Target="../tags/tag80.xml"/><Relationship Id="rId9" Type="http://schemas.openxmlformats.org/officeDocument/2006/relationships/tags" Target="../tags/tag85.xml"/><Relationship Id="rId14" Type="http://schemas.openxmlformats.org/officeDocument/2006/relationships/tags" Target="../tags/tag90.xml"/><Relationship Id="rId22" Type="http://schemas.openxmlformats.org/officeDocument/2006/relationships/tags" Target="../tags/tag98.xml"/><Relationship Id="rId27" Type="http://schemas.openxmlformats.org/officeDocument/2006/relationships/tags" Target="../tags/tag103.xml"/><Relationship Id="rId30" Type="http://schemas.openxmlformats.org/officeDocument/2006/relationships/tags" Target="../tags/tag106.xml"/><Relationship Id="rId35" Type="http://schemas.openxmlformats.org/officeDocument/2006/relationships/tags" Target="../tags/tag111.xml"/><Relationship Id="rId43" Type="http://schemas.openxmlformats.org/officeDocument/2006/relationships/tags" Target="../tags/tag119.xml"/><Relationship Id="rId48" Type="http://schemas.openxmlformats.org/officeDocument/2006/relationships/oleObject" Target="../embeddings/oleObject3.bin"/><Relationship Id="rId8" Type="http://schemas.openxmlformats.org/officeDocument/2006/relationships/tags" Target="../tags/tag84.xml"/><Relationship Id="rId51" Type="http://schemas.openxmlformats.org/officeDocument/2006/relationships/oleObject" Target="../embeddings/oleObject5.bin"/><Relationship Id="rId3" Type="http://schemas.openxmlformats.org/officeDocument/2006/relationships/tags" Target="../tags/tag79.xml"/><Relationship Id="rId12" Type="http://schemas.openxmlformats.org/officeDocument/2006/relationships/tags" Target="../tags/tag88.xml"/><Relationship Id="rId17" Type="http://schemas.openxmlformats.org/officeDocument/2006/relationships/tags" Target="../tags/tag93.xml"/><Relationship Id="rId25" Type="http://schemas.openxmlformats.org/officeDocument/2006/relationships/tags" Target="../tags/tag101.xml"/><Relationship Id="rId33" Type="http://schemas.openxmlformats.org/officeDocument/2006/relationships/tags" Target="../tags/tag109.xml"/><Relationship Id="rId38" Type="http://schemas.openxmlformats.org/officeDocument/2006/relationships/tags" Target="../tags/tag114.xml"/><Relationship Id="rId46" Type="http://schemas.openxmlformats.org/officeDocument/2006/relationships/slideLayout" Target="../slideLayouts/slideLayout19.xml"/><Relationship Id="rId20" Type="http://schemas.openxmlformats.org/officeDocument/2006/relationships/tags" Target="../tags/tag96.xml"/><Relationship Id="rId41" Type="http://schemas.openxmlformats.org/officeDocument/2006/relationships/tags" Target="../tags/tag117.xml"/><Relationship Id="rId54" Type="http://schemas.openxmlformats.org/officeDocument/2006/relationships/oleObject" Target="../embeddings/oleObject8.bin"/><Relationship Id="rId1" Type="http://schemas.openxmlformats.org/officeDocument/2006/relationships/tags" Target="../tags/tag77.xml"/><Relationship Id="rId6" Type="http://schemas.openxmlformats.org/officeDocument/2006/relationships/tags" Target="../tags/tag82.xml"/><Relationship Id="rId15" Type="http://schemas.openxmlformats.org/officeDocument/2006/relationships/tags" Target="../tags/tag91.xml"/><Relationship Id="rId23" Type="http://schemas.openxmlformats.org/officeDocument/2006/relationships/tags" Target="../tags/tag99.xml"/><Relationship Id="rId28" Type="http://schemas.openxmlformats.org/officeDocument/2006/relationships/tags" Target="../tags/tag104.xml"/><Relationship Id="rId36" Type="http://schemas.openxmlformats.org/officeDocument/2006/relationships/tags" Target="../tags/tag112.xml"/><Relationship Id="rId49" Type="http://schemas.openxmlformats.org/officeDocument/2006/relationships/image" Target="../media/image19.wmf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tags" Target="../tags/tag134.xml"/><Relationship Id="rId18" Type="http://schemas.openxmlformats.org/officeDocument/2006/relationships/tags" Target="../tags/tag139.xml"/><Relationship Id="rId26" Type="http://schemas.openxmlformats.org/officeDocument/2006/relationships/tags" Target="../tags/tag147.xml"/><Relationship Id="rId3" Type="http://schemas.openxmlformats.org/officeDocument/2006/relationships/tags" Target="../tags/tag124.xml"/><Relationship Id="rId21" Type="http://schemas.openxmlformats.org/officeDocument/2006/relationships/tags" Target="../tags/tag142.xml"/><Relationship Id="rId34" Type="http://schemas.openxmlformats.org/officeDocument/2006/relationships/slideLayout" Target="../slideLayouts/slideLayout17.xml"/><Relationship Id="rId7" Type="http://schemas.openxmlformats.org/officeDocument/2006/relationships/tags" Target="../tags/tag128.xml"/><Relationship Id="rId12" Type="http://schemas.openxmlformats.org/officeDocument/2006/relationships/tags" Target="../tags/tag133.xml"/><Relationship Id="rId17" Type="http://schemas.openxmlformats.org/officeDocument/2006/relationships/tags" Target="../tags/tag138.xml"/><Relationship Id="rId25" Type="http://schemas.openxmlformats.org/officeDocument/2006/relationships/tags" Target="../tags/tag146.xml"/><Relationship Id="rId33" Type="http://schemas.openxmlformats.org/officeDocument/2006/relationships/tags" Target="../tags/tag154.xml"/><Relationship Id="rId2" Type="http://schemas.openxmlformats.org/officeDocument/2006/relationships/tags" Target="../tags/tag123.xml"/><Relationship Id="rId16" Type="http://schemas.openxmlformats.org/officeDocument/2006/relationships/tags" Target="../tags/tag137.xml"/><Relationship Id="rId20" Type="http://schemas.openxmlformats.org/officeDocument/2006/relationships/tags" Target="../tags/tag141.xml"/><Relationship Id="rId29" Type="http://schemas.openxmlformats.org/officeDocument/2006/relationships/tags" Target="../tags/tag150.xml"/><Relationship Id="rId1" Type="http://schemas.openxmlformats.org/officeDocument/2006/relationships/tags" Target="../tags/tag122.xml"/><Relationship Id="rId6" Type="http://schemas.openxmlformats.org/officeDocument/2006/relationships/tags" Target="../tags/tag127.xml"/><Relationship Id="rId11" Type="http://schemas.openxmlformats.org/officeDocument/2006/relationships/tags" Target="../tags/tag132.xml"/><Relationship Id="rId24" Type="http://schemas.openxmlformats.org/officeDocument/2006/relationships/tags" Target="../tags/tag145.xml"/><Relationship Id="rId32" Type="http://schemas.openxmlformats.org/officeDocument/2006/relationships/tags" Target="../tags/tag153.xml"/><Relationship Id="rId5" Type="http://schemas.openxmlformats.org/officeDocument/2006/relationships/tags" Target="../tags/tag126.xml"/><Relationship Id="rId15" Type="http://schemas.openxmlformats.org/officeDocument/2006/relationships/tags" Target="../tags/tag136.xml"/><Relationship Id="rId23" Type="http://schemas.openxmlformats.org/officeDocument/2006/relationships/tags" Target="../tags/tag144.xml"/><Relationship Id="rId28" Type="http://schemas.openxmlformats.org/officeDocument/2006/relationships/tags" Target="../tags/tag149.xml"/><Relationship Id="rId10" Type="http://schemas.openxmlformats.org/officeDocument/2006/relationships/tags" Target="../tags/tag131.xml"/><Relationship Id="rId19" Type="http://schemas.openxmlformats.org/officeDocument/2006/relationships/tags" Target="../tags/tag140.xml"/><Relationship Id="rId31" Type="http://schemas.openxmlformats.org/officeDocument/2006/relationships/tags" Target="../tags/tag152.xml"/><Relationship Id="rId4" Type="http://schemas.openxmlformats.org/officeDocument/2006/relationships/tags" Target="../tags/tag125.xml"/><Relationship Id="rId9" Type="http://schemas.openxmlformats.org/officeDocument/2006/relationships/tags" Target="../tags/tag130.xml"/><Relationship Id="rId14" Type="http://schemas.openxmlformats.org/officeDocument/2006/relationships/tags" Target="../tags/tag135.xml"/><Relationship Id="rId22" Type="http://schemas.openxmlformats.org/officeDocument/2006/relationships/tags" Target="../tags/tag143.xml"/><Relationship Id="rId27" Type="http://schemas.openxmlformats.org/officeDocument/2006/relationships/tags" Target="../tags/tag148.xml"/><Relationship Id="rId30" Type="http://schemas.openxmlformats.org/officeDocument/2006/relationships/tags" Target="../tags/tag151.xml"/><Relationship Id="rId8" Type="http://schemas.openxmlformats.org/officeDocument/2006/relationships/tags" Target="../tags/tag129.xml"/></Relationships>
</file>

<file path=ppt/slides/_rels/slide14.xml.rels><?xml version="1.0" encoding="UTF-8" standalone="yes"?>
<Relationships xmlns="http://schemas.openxmlformats.org/package/2006/relationships"><Relationship Id="rId13" Type="http://schemas.openxmlformats.org/officeDocument/2006/relationships/tags" Target="../tags/tag167.xml"/><Relationship Id="rId18" Type="http://schemas.openxmlformats.org/officeDocument/2006/relationships/tags" Target="../tags/tag172.xml"/><Relationship Id="rId26" Type="http://schemas.openxmlformats.org/officeDocument/2006/relationships/tags" Target="../tags/tag180.xml"/><Relationship Id="rId3" Type="http://schemas.openxmlformats.org/officeDocument/2006/relationships/tags" Target="../tags/tag157.xml"/><Relationship Id="rId21" Type="http://schemas.openxmlformats.org/officeDocument/2006/relationships/tags" Target="../tags/tag175.xml"/><Relationship Id="rId34" Type="http://schemas.openxmlformats.org/officeDocument/2006/relationships/notesSlide" Target="../notesSlides/notesSlide6.xml"/><Relationship Id="rId7" Type="http://schemas.openxmlformats.org/officeDocument/2006/relationships/tags" Target="../tags/tag161.xml"/><Relationship Id="rId12" Type="http://schemas.openxmlformats.org/officeDocument/2006/relationships/tags" Target="../tags/tag166.xml"/><Relationship Id="rId17" Type="http://schemas.openxmlformats.org/officeDocument/2006/relationships/tags" Target="../tags/tag171.xml"/><Relationship Id="rId25" Type="http://schemas.openxmlformats.org/officeDocument/2006/relationships/tags" Target="../tags/tag179.xml"/><Relationship Id="rId33" Type="http://schemas.openxmlformats.org/officeDocument/2006/relationships/slideLayout" Target="../slideLayouts/slideLayout17.xml"/><Relationship Id="rId2" Type="http://schemas.openxmlformats.org/officeDocument/2006/relationships/tags" Target="../tags/tag156.xml"/><Relationship Id="rId16" Type="http://schemas.openxmlformats.org/officeDocument/2006/relationships/tags" Target="../tags/tag170.xml"/><Relationship Id="rId20" Type="http://schemas.openxmlformats.org/officeDocument/2006/relationships/tags" Target="../tags/tag174.xml"/><Relationship Id="rId29" Type="http://schemas.openxmlformats.org/officeDocument/2006/relationships/tags" Target="../tags/tag183.xml"/><Relationship Id="rId1" Type="http://schemas.openxmlformats.org/officeDocument/2006/relationships/tags" Target="../tags/tag155.xml"/><Relationship Id="rId6" Type="http://schemas.openxmlformats.org/officeDocument/2006/relationships/tags" Target="../tags/tag160.xml"/><Relationship Id="rId11" Type="http://schemas.openxmlformats.org/officeDocument/2006/relationships/tags" Target="../tags/tag165.xml"/><Relationship Id="rId24" Type="http://schemas.openxmlformats.org/officeDocument/2006/relationships/tags" Target="../tags/tag178.xml"/><Relationship Id="rId32" Type="http://schemas.openxmlformats.org/officeDocument/2006/relationships/tags" Target="../tags/tag186.xml"/><Relationship Id="rId5" Type="http://schemas.openxmlformats.org/officeDocument/2006/relationships/tags" Target="../tags/tag159.xml"/><Relationship Id="rId15" Type="http://schemas.openxmlformats.org/officeDocument/2006/relationships/tags" Target="../tags/tag169.xml"/><Relationship Id="rId23" Type="http://schemas.openxmlformats.org/officeDocument/2006/relationships/tags" Target="../tags/tag177.xml"/><Relationship Id="rId28" Type="http://schemas.openxmlformats.org/officeDocument/2006/relationships/tags" Target="../tags/tag182.xml"/><Relationship Id="rId10" Type="http://schemas.openxmlformats.org/officeDocument/2006/relationships/tags" Target="../tags/tag164.xml"/><Relationship Id="rId19" Type="http://schemas.openxmlformats.org/officeDocument/2006/relationships/tags" Target="../tags/tag173.xml"/><Relationship Id="rId31" Type="http://schemas.openxmlformats.org/officeDocument/2006/relationships/tags" Target="../tags/tag185.xml"/><Relationship Id="rId4" Type="http://schemas.openxmlformats.org/officeDocument/2006/relationships/tags" Target="../tags/tag158.xml"/><Relationship Id="rId9" Type="http://schemas.openxmlformats.org/officeDocument/2006/relationships/tags" Target="../tags/tag163.xml"/><Relationship Id="rId14" Type="http://schemas.openxmlformats.org/officeDocument/2006/relationships/tags" Target="../tags/tag168.xml"/><Relationship Id="rId22" Type="http://schemas.openxmlformats.org/officeDocument/2006/relationships/tags" Target="../tags/tag176.xml"/><Relationship Id="rId27" Type="http://schemas.openxmlformats.org/officeDocument/2006/relationships/tags" Target="../tags/tag181.xml"/><Relationship Id="rId30" Type="http://schemas.openxmlformats.org/officeDocument/2006/relationships/tags" Target="../tags/tag184.xml"/><Relationship Id="rId35" Type="http://schemas.openxmlformats.org/officeDocument/2006/relationships/image" Target="../media/image24.png"/><Relationship Id="rId8" Type="http://schemas.openxmlformats.org/officeDocument/2006/relationships/tags" Target="../tags/tag16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tags" Target="../tags/tag189.xml"/><Relationship Id="rId2" Type="http://schemas.openxmlformats.org/officeDocument/2006/relationships/tags" Target="../tags/tag188.xml"/><Relationship Id="rId1" Type="http://schemas.openxmlformats.org/officeDocument/2006/relationships/tags" Target="../tags/tag187.xml"/><Relationship Id="rId6" Type="http://schemas.openxmlformats.org/officeDocument/2006/relationships/slideLayout" Target="../slideLayouts/slideLayout17.xml"/><Relationship Id="rId5" Type="http://schemas.openxmlformats.org/officeDocument/2006/relationships/tags" Target="../tags/tag191.xml"/><Relationship Id="rId4" Type="http://schemas.openxmlformats.org/officeDocument/2006/relationships/tags" Target="../tags/tag190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3" Type="http://schemas.openxmlformats.org/officeDocument/2006/relationships/tags" Target="../tags/tag194.xml"/><Relationship Id="rId7" Type="http://schemas.openxmlformats.org/officeDocument/2006/relationships/notesSlide" Target="../notesSlides/notesSlide7.xml"/><Relationship Id="rId2" Type="http://schemas.openxmlformats.org/officeDocument/2006/relationships/tags" Target="../tags/tag193.xml"/><Relationship Id="rId1" Type="http://schemas.openxmlformats.org/officeDocument/2006/relationships/tags" Target="../tags/tag192.xml"/><Relationship Id="rId6" Type="http://schemas.openxmlformats.org/officeDocument/2006/relationships/slideLayout" Target="../slideLayouts/slideLayout17.xml"/><Relationship Id="rId5" Type="http://schemas.openxmlformats.org/officeDocument/2006/relationships/tags" Target="../tags/tag196.xml"/><Relationship Id="rId4" Type="http://schemas.openxmlformats.org/officeDocument/2006/relationships/tags" Target="../tags/tag195.xml"/></Relationships>
</file>

<file path=ppt/slides/_rels/slide17.xml.rels><?xml version="1.0" encoding="UTF-8" standalone="yes"?>
<Relationships xmlns="http://schemas.openxmlformats.org/package/2006/relationships"><Relationship Id="rId26" Type="http://schemas.openxmlformats.org/officeDocument/2006/relationships/tags" Target="../tags/tag222.xml"/><Relationship Id="rId21" Type="http://schemas.openxmlformats.org/officeDocument/2006/relationships/tags" Target="../tags/tag217.xml"/><Relationship Id="rId42" Type="http://schemas.openxmlformats.org/officeDocument/2006/relationships/tags" Target="../tags/tag238.xml"/><Relationship Id="rId47" Type="http://schemas.openxmlformats.org/officeDocument/2006/relationships/tags" Target="../tags/tag243.xml"/><Relationship Id="rId63" Type="http://schemas.openxmlformats.org/officeDocument/2006/relationships/image" Target="../media/image19.wmf"/><Relationship Id="rId68" Type="http://schemas.openxmlformats.org/officeDocument/2006/relationships/oleObject" Target="../embeddings/oleObject15.bin"/><Relationship Id="rId7" Type="http://schemas.openxmlformats.org/officeDocument/2006/relationships/tags" Target="../tags/tag203.xml"/><Relationship Id="rId2" Type="http://schemas.openxmlformats.org/officeDocument/2006/relationships/tags" Target="../tags/tag198.xml"/><Relationship Id="rId16" Type="http://schemas.openxmlformats.org/officeDocument/2006/relationships/tags" Target="../tags/tag212.xml"/><Relationship Id="rId29" Type="http://schemas.openxmlformats.org/officeDocument/2006/relationships/tags" Target="../tags/tag225.xml"/><Relationship Id="rId11" Type="http://schemas.openxmlformats.org/officeDocument/2006/relationships/tags" Target="../tags/tag207.xml"/><Relationship Id="rId24" Type="http://schemas.openxmlformats.org/officeDocument/2006/relationships/tags" Target="../tags/tag220.xml"/><Relationship Id="rId32" Type="http://schemas.openxmlformats.org/officeDocument/2006/relationships/tags" Target="../tags/tag228.xml"/><Relationship Id="rId37" Type="http://schemas.openxmlformats.org/officeDocument/2006/relationships/tags" Target="../tags/tag233.xml"/><Relationship Id="rId40" Type="http://schemas.openxmlformats.org/officeDocument/2006/relationships/tags" Target="../tags/tag236.xml"/><Relationship Id="rId45" Type="http://schemas.openxmlformats.org/officeDocument/2006/relationships/tags" Target="../tags/tag241.xml"/><Relationship Id="rId53" Type="http://schemas.openxmlformats.org/officeDocument/2006/relationships/tags" Target="../tags/tag249.xml"/><Relationship Id="rId58" Type="http://schemas.openxmlformats.org/officeDocument/2006/relationships/tags" Target="../tags/tag254.xml"/><Relationship Id="rId66" Type="http://schemas.openxmlformats.org/officeDocument/2006/relationships/oleObject" Target="../embeddings/oleObject13.bin"/><Relationship Id="rId5" Type="http://schemas.openxmlformats.org/officeDocument/2006/relationships/tags" Target="../tags/tag201.xml"/><Relationship Id="rId61" Type="http://schemas.openxmlformats.org/officeDocument/2006/relationships/notesSlide" Target="../notesSlides/notesSlide8.xml"/><Relationship Id="rId19" Type="http://schemas.openxmlformats.org/officeDocument/2006/relationships/tags" Target="../tags/tag215.xml"/><Relationship Id="rId14" Type="http://schemas.openxmlformats.org/officeDocument/2006/relationships/tags" Target="../tags/tag210.xml"/><Relationship Id="rId22" Type="http://schemas.openxmlformats.org/officeDocument/2006/relationships/tags" Target="../tags/tag218.xml"/><Relationship Id="rId27" Type="http://schemas.openxmlformats.org/officeDocument/2006/relationships/tags" Target="../tags/tag223.xml"/><Relationship Id="rId30" Type="http://schemas.openxmlformats.org/officeDocument/2006/relationships/tags" Target="../tags/tag226.xml"/><Relationship Id="rId35" Type="http://schemas.openxmlformats.org/officeDocument/2006/relationships/tags" Target="../tags/tag231.xml"/><Relationship Id="rId43" Type="http://schemas.openxmlformats.org/officeDocument/2006/relationships/tags" Target="../tags/tag239.xml"/><Relationship Id="rId48" Type="http://schemas.openxmlformats.org/officeDocument/2006/relationships/tags" Target="../tags/tag244.xml"/><Relationship Id="rId56" Type="http://schemas.openxmlformats.org/officeDocument/2006/relationships/tags" Target="../tags/tag252.xml"/><Relationship Id="rId64" Type="http://schemas.openxmlformats.org/officeDocument/2006/relationships/oleObject" Target="../embeddings/oleObject11.bin"/><Relationship Id="rId69" Type="http://schemas.openxmlformats.org/officeDocument/2006/relationships/oleObject" Target="../embeddings/oleObject16.bin"/><Relationship Id="rId8" Type="http://schemas.openxmlformats.org/officeDocument/2006/relationships/tags" Target="../tags/tag204.xml"/><Relationship Id="rId51" Type="http://schemas.openxmlformats.org/officeDocument/2006/relationships/tags" Target="../tags/tag247.xml"/><Relationship Id="rId3" Type="http://schemas.openxmlformats.org/officeDocument/2006/relationships/tags" Target="../tags/tag199.xml"/><Relationship Id="rId12" Type="http://schemas.openxmlformats.org/officeDocument/2006/relationships/tags" Target="../tags/tag208.xml"/><Relationship Id="rId17" Type="http://schemas.openxmlformats.org/officeDocument/2006/relationships/tags" Target="../tags/tag213.xml"/><Relationship Id="rId25" Type="http://schemas.openxmlformats.org/officeDocument/2006/relationships/tags" Target="../tags/tag221.xml"/><Relationship Id="rId33" Type="http://schemas.openxmlformats.org/officeDocument/2006/relationships/tags" Target="../tags/tag229.xml"/><Relationship Id="rId38" Type="http://schemas.openxmlformats.org/officeDocument/2006/relationships/tags" Target="../tags/tag234.xml"/><Relationship Id="rId46" Type="http://schemas.openxmlformats.org/officeDocument/2006/relationships/tags" Target="../tags/tag242.xml"/><Relationship Id="rId59" Type="http://schemas.openxmlformats.org/officeDocument/2006/relationships/tags" Target="../tags/tag255.xml"/><Relationship Id="rId67" Type="http://schemas.openxmlformats.org/officeDocument/2006/relationships/oleObject" Target="../embeddings/oleObject14.bin"/><Relationship Id="rId20" Type="http://schemas.openxmlformats.org/officeDocument/2006/relationships/tags" Target="../tags/tag216.xml"/><Relationship Id="rId41" Type="http://schemas.openxmlformats.org/officeDocument/2006/relationships/tags" Target="../tags/tag237.xml"/><Relationship Id="rId54" Type="http://schemas.openxmlformats.org/officeDocument/2006/relationships/tags" Target="../tags/tag250.xml"/><Relationship Id="rId62" Type="http://schemas.openxmlformats.org/officeDocument/2006/relationships/oleObject" Target="../embeddings/oleObject10.bin"/><Relationship Id="rId1" Type="http://schemas.openxmlformats.org/officeDocument/2006/relationships/tags" Target="../tags/tag197.xml"/><Relationship Id="rId6" Type="http://schemas.openxmlformats.org/officeDocument/2006/relationships/tags" Target="../tags/tag202.xml"/><Relationship Id="rId15" Type="http://schemas.openxmlformats.org/officeDocument/2006/relationships/tags" Target="../tags/tag211.xml"/><Relationship Id="rId23" Type="http://schemas.openxmlformats.org/officeDocument/2006/relationships/tags" Target="../tags/tag219.xml"/><Relationship Id="rId28" Type="http://schemas.openxmlformats.org/officeDocument/2006/relationships/tags" Target="../tags/tag224.xml"/><Relationship Id="rId36" Type="http://schemas.openxmlformats.org/officeDocument/2006/relationships/tags" Target="../tags/tag232.xml"/><Relationship Id="rId49" Type="http://schemas.openxmlformats.org/officeDocument/2006/relationships/tags" Target="../tags/tag245.xml"/><Relationship Id="rId57" Type="http://schemas.openxmlformats.org/officeDocument/2006/relationships/tags" Target="../tags/tag253.xml"/><Relationship Id="rId10" Type="http://schemas.openxmlformats.org/officeDocument/2006/relationships/tags" Target="../tags/tag206.xml"/><Relationship Id="rId31" Type="http://schemas.openxmlformats.org/officeDocument/2006/relationships/tags" Target="../tags/tag227.xml"/><Relationship Id="rId44" Type="http://schemas.openxmlformats.org/officeDocument/2006/relationships/tags" Target="../tags/tag240.xml"/><Relationship Id="rId52" Type="http://schemas.openxmlformats.org/officeDocument/2006/relationships/tags" Target="../tags/tag248.xml"/><Relationship Id="rId60" Type="http://schemas.openxmlformats.org/officeDocument/2006/relationships/slideLayout" Target="../slideLayouts/slideLayout19.xml"/><Relationship Id="rId65" Type="http://schemas.openxmlformats.org/officeDocument/2006/relationships/oleObject" Target="../embeddings/oleObject12.bin"/><Relationship Id="rId4" Type="http://schemas.openxmlformats.org/officeDocument/2006/relationships/tags" Target="../tags/tag200.xml"/><Relationship Id="rId9" Type="http://schemas.openxmlformats.org/officeDocument/2006/relationships/tags" Target="../tags/tag205.xml"/><Relationship Id="rId13" Type="http://schemas.openxmlformats.org/officeDocument/2006/relationships/tags" Target="../tags/tag209.xml"/><Relationship Id="rId18" Type="http://schemas.openxmlformats.org/officeDocument/2006/relationships/tags" Target="../tags/tag214.xml"/><Relationship Id="rId39" Type="http://schemas.openxmlformats.org/officeDocument/2006/relationships/tags" Target="../tags/tag235.xml"/><Relationship Id="rId34" Type="http://schemas.openxmlformats.org/officeDocument/2006/relationships/tags" Target="../tags/tag230.xml"/><Relationship Id="rId50" Type="http://schemas.openxmlformats.org/officeDocument/2006/relationships/tags" Target="../tags/tag246.xml"/><Relationship Id="rId55" Type="http://schemas.openxmlformats.org/officeDocument/2006/relationships/tags" Target="../tags/tag25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257.xml"/><Relationship Id="rId1" Type="http://schemas.openxmlformats.org/officeDocument/2006/relationships/tags" Target="../tags/tag256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tags" Target="../tags/tag260.xml"/><Relationship Id="rId7" Type="http://schemas.openxmlformats.org/officeDocument/2006/relationships/notesSlide" Target="../notesSlides/notesSlide9.xml"/><Relationship Id="rId2" Type="http://schemas.openxmlformats.org/officeDocument/2006/relationships/tags" Target="../tags/tag259.xml"/><Relationship Id="rId1" Type="http://schemas.openxmlformats.org/officeDocument/2006/relationships/tags" Target="../tags/tag258.xml"/><Relationship Id="rId6" Type="http://schemas.openxmlformats.org/officeDocument/2006/relationships/slideLayout" Target="../slideLayouts/slideLayout17.xml"/><Relationship Id="rId5" Type="http://schemas.openxmlformats.org/officeDocument/2006/relationships/tags" Target="../tags/tag262.xml"/><Relationship Id="rId4" Type="http://schemas.openxmlformats.org/officeDocument/2006/relationships/tags" Target="../tags/tag26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kristiania.instructure.com/courses/7864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tags" Target="../tags/tag265.xml"/><Relationship Id="rId7" Type="http://schemas.openxmlformats.org/officeDocument/2006/relationships/slideLayout" Target="../slideLayouts/slideLayout17.xml"/><Relationship Id="rId2" Type="http://schemas.openxmlformats.org/officeDocument/2006/relationships/tags" Target="../tags/tag264.xml"/><Relationship Id="rId1" Type="http://schemas.openxmlformats.org/officeDocument/2006/relationships/tags" Target="../tags/tag263.xml"/><Relationship Id="rId6" Type="http://schemas.openxmlformats.org/officeDocument/2006/relationships/tags" Target="../tags/tag268.xml"/><Relationship Id="rId5" Type="http://schemas.openxmlformats.org/officeDocument/2006/relationships/tags" Target="../tags/tag267.xml"/><Relationship Id="rId4" Type="http://schemas.openxmlformats.org/officeDocument/2006/relationships/tags" Target="../tags/tag266.xml"/><Relationship Id="rId9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tags" Target="../tags/tag271.xml"/><Relationship Id="rId7" Type="http://schemas.openxmlformats.org/officeDocument/2006/relationships/slideLayout" Target="../slideLayouts/slideLayout17.xml"/><Relationship Id="rId2" Type="http://schemas.openxmlformats.org/officeDocument/2006/relationships/tags" Target="../tags/tag270.xml"/><Relationship Id="rId1" Type="http://schemas.openxmlformats.org/officeDocument/2006/relationships/tags" Target="../tags/tag269.xml"/><Relationship Id="rId6" Type="http://schemas.openxmlformats.org/officeDocument/2006/relationships/tags" Target="../tags/tag274.xml"/><Relationship Id="rId5" Type="http://schemas.openxmlformats.org/officeDocument/2006/relationships/tags" Target="../tags/tag273.xml"/><Relationship Id="rId4" Type="http://schemas.openxmlformats.org/officeDocument/2006/relationships/tags" Target="../tags/tag272.xml"/><Relationship Id="rId9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276.xml"/><Relationship Id="rId1" Type="http://schemas.openxmlformats.org/officeDocument/2006/relationships/tags" Target="../tags/tag27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tags" Target="../tags/tag279.xml"/><Relationship Id="rId2" Type="http://schemas.openxmlformats.org/officeDocument/2006/relationships/tags" Target="../tags/tag278.xml"/><Relationship Id="rId1" Type="http://schemas.openxmlformats.org/officeDocument/2006/relationships/tags" Target="../tags/tag277.xml"/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17.xml"/><Relationship Id="rId4" Type="http://schemas.openxmlformats.org/officeDocument/2006/relationships/tags" Target="../tags/tag280.xml"/></Relationships>
</file>

<file path=ppt/slides/_rels/slide25.xml.rels><?xml version="1.0" encoding="UTF-8" standalone="yes"?>
<Relationships xmlns="http://schemas.openxmlformats.org/package/2006/relationships"><Relationship Id="rId13" Type="http://schemas.openxmlformats.org/officeDocument/2006/relationships/tags" Target="../tags/tag293.xml"/><Relationship Id="rId18" Type="http://schemas.openxmlformats.org/officeDocument/2006/relationships/tags" Target="../tags/tag298.xml"/><Relationship Id="rId26" Type="http://schemas.openxmlformats.org/officeDocument/2006/relationships/tags" Target="../tags/tag306.xml"/><Relationship Id="rId39" Type="http://schemas.openxmlformats.org/officeDocument/2006/relationships/oleObject" Target="../embeddings/oleObject19.bin"/><Relationship Id="rId21" Type="http://schemas.openxmlformats.org/officeDocument/2006/relationships/tags" Target="../tags/tag301.xml"/><Relationship Id="rId34" Type="http://schemas.openxmlformats.org/officeDocument/2006/relationships/slideLayout" Target="../slideLayouts/slideLayout17.xml"/><Relationship Id="rId7" Type="http://schemas.openxmlformats.org/officeDocument/2006/relationships/tags" Target="../tags/tag287.xml"/><Relationship Id="rId12" Type="http://schemas.openxmlformats.org/officeDocument/2006/relationships/tags" Target="../tags/tag292.xml"/><Relationship Id="rId17" Type="http://schemas.openxmlformats.org/officeDocument/2006/relationships/tags" Target="../tags/tag297.xml"/><Relationship Id="rId25" Type="http://schemas.openxmlformats.org/officeDocument/2006/relationships/tags" Target="../tags/tag305.xml"/><Relationship Id="rId33" Type="http://schemas.openxmlformats.org/officeDocument/2006/relationships/tags" Target="../tags/tag313.xml"/><Relationship Id="rId38" Type="http://schemas.openxmlformats.org/officeDocument/2006/relationships/oleObject" Target="../embeddings/oleObject18.bin"/><Relationship Id="rId2" Type="http://schemas.openxmlformats.org/officeDocument/2006/relationships/tags" Target="../tags/tag282.xml"/><Relationship Id="rId16" Type="http://schemas.openxmlformats.org/officeDocument/2006/relationships/tags" Target="../tags/tag296.xml"/><Relationship Id="rId20" Type="http://schemas.openxmlformats.org/officeDocument/2006/relationships/tags" Target="../tags/tag300.xml"/><Relationship Id="rId29" Type="http://schemas.openxmlformats.org/officeDocument/2006/relationships/tags" Target="../tags/tag309.xml"/><Relationship Id="rId1" Type="http://schemas.openxmlformats.org/officeDocument/2006/relationships/tags" Target="../tags/tag281.xml"/><Relationship Id="rId6" Type="http://schemas.openxmlformats.org/officeDocument/2006/relationships/tags" Target="../tags/tag286.xml"/><Relationship Id="rId11" Type="http://schemas.openxmlformats.org/officeDocument/2006/relationships/tags" Target="../tags/tag291.xml"/><Relationship Id="rId24" Type="http://schemas.openxmlformats.org/officeDocument/2006/relationships/tags" Target="../tags/tag304.xml"/><Relationship Id="rId32" Type="http://schemas.openxmlformats.org/officeDocument/2006/relationships/tags" Target="../tags/tag312.xml"/><Relationship Id="rId37" Type="http://schemas.openxmlformats.org/officeDocument/2006/relationships/image" Target="../media/image19.wmf"/><Relationship Id="rId5" Type="http://schemas.openxmlformats.org/officeDocument/2006/relationships/tags" Target="../tags/tag285.xml"/><Relationship Id="rId15" Type="http://schemas.openxmlformats.org/officeDocument/2006/relationships/tags" Target="../tags/tag295.xml"/><Relationship Id="rId23" Type="http://schemas.openxmlformats.org/officeDocument/2006/relationships/tags" Target="../tags/tag303.xml"/><Relationship Id="rId28" Type="http://schemas.openxmlformats.org/officeDocument/2006/relationships/tags" Target="../tags/tag308.xml"/><Relationship Id="rId36" Type="http://schemas.openxmlformats.org/officeDocument/2006/relationships/oleObject" Target="../embeddings/oleObject17.bin"/><Relationship Id="rId10" Type="http://schemas.openxmlformats.org/officeDocument/2006/relationships/tags" Target="../tags/tag290.xml"/><Relationship Id="rId19" Type="http://schemas.openxmlformats.org/officeDocument/2006/relationships/tags" Target="../tags/tag299.xml"/><Relationship Id="rId31" Type="http://schemas.openxmlformats.org/officeDocument/2006/relationships/tags" Target="../tags/tag311.xml"/><Relationship Id="rId4" Type="http://schemas.openxmlformats.org/officeDocument/2006/relationships/tags" Target="../tags/tag284.xml"/><Relationship Id="rId9" Type="http://schemas.openxmlformats.org/officeDocument/2006/relationships/tags" Target="../tags/tag289.xml"/><Relationship Id="rId14" Type="http://schemas.openxmlformats.org/officeDocument/2006/relationships/tags" Target="../tags/tag294.xml"/><Relationship Id="rId22" Type="http://schemas.openxmlformats.org/officeDocument/2006/relationships/tags" Target="../tags/tag302.xml"/><Relationship Id="rId27" Type="http://schemas.openxmlformats.org/officeDocument/2006/relationships/tags" Target="../tags/tag307.xml"/><Relationship Id="rId30" Type="http://schemas.openxmlformats.org/officeDocument/2006/relationships/tags" Target="../tags/tag310.xml"/><Relationship Id="rId35" Type="http://schemas.openxmlformats.org/officeDocument/2006/relationships/notesSlide" Target="../notesSlides/notesSlide11.xml"/><Relationship Id="rId8" Type="http://schemas.openxmlformats.org/officeDocument/2006/relationships/tags" Target="../tags/tag288.xml"/><Relationship Id="rId3" Type="http://schemas.openxmlformats.org/officeDocument/2006/relationships/tags" Target="../tags/tag28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6" Type="http://schemas.openxmlformats.org/officeDocument/2006/relationships/image" Target="../media/image17.jpe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315.xml"/><Relationship Id="rId1" Type="http://schemas.openxmlformats.org/officeDocument/2006/relationships/tags" Target="../tags/tag31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317.xml"/><Relationship Id="rId1" Type="http://schemas.openxmlformats.org/officeDocument/2006/relationships/tags" Target="../tags/tag31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tags" Target="../tags/tag320.xml"/><Relationship Id="rId2" Type="http://schemas.openxmlformats.org/officeDocument/2006/relationships/tags" Target="../tags/tag319.xml"/><Relationship Id="rId1" Type="http://schemas.openxmlformats.org/officeDocument/2006/relationships/tags" Target="../tags/tag318.xml"/><Relationship Id="rId5" Type="http://schemas.openxmlformats.org/officeDocument/2006/relationships/slideLayout" Target="../slideLayouts/slideLayout17.xml"/><Relationship Id="rId4" Type="http://schemas.openxmlformats.org/officeDocument/2006/relationships/tags" Target="../tags/tag32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tags" Target="../tags/tag324.xml"/><Relationship Id="rId2" Type="http://schemas.openxmlformats.org/officeDocument/2006/relationships/tags" Target="../tags/tag323.xml"/><Relationship Id="rId1" Type="http://schemas.openxmlformats.org/officeDocument/2006/relationships/tags" Target="../tags/tag322.xml"/><Relationship Id="rId5" Type="http://schemas.openxmlformats.org/officeDocument/2006/relationships/slideLayout" Target="../slideLayouts/slideLayout17.xml"/><Relationship Id="rId4" Type="http://schemas.openxmlformats.org/officeDocument/2006/relationships/tags" Target="../tags/tag32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tags" Target="../tags/tag328.xml"/><Relationship Id="rId2" Type="http://schemas.openxmlformats.org/officeDocument/2006/relationships/tags" Target="../tags/tag327.xml"/><Relationship Id="rId1" Type="http://schemas.openxmlformats.org/officeDocument/2006/relationships/tags" Target="../tags/tag326.xml"/><Relationship Id="rId6" Type="http://schemas.openxmlformats.org/officeDocument/2006/relationships/notesSlide" Target="../notesSlides/notesSlide12.xml"/><Relationship Id="rId5" Type="http://schemas.openxmlformats.org/officeDocument/2006/relationships/slideLayout" Target="../slideLayouts/slideLayout17.xml"/><Relationship Id="rId4" Type="http://schemas.openxmlformats.org/officeDocument/2006/relationships/tags" Target="../tags/tag32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31.xml"/><Relationship Id="rId1" Type="http://schemas.openxmlformats.org/officeDocument/2006/relationships/tags" Target="../tags/tag330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tags" Target="../tags/tag334.xml"/><Relationship Id="rId2" Type="http://schemas.openxmlformats.org/officeDocument/2006/relationships/tags" Target="../tags/tag333.xml"/><Relationship Id="rId1" Type="http://schemas.openxmlformats.org/officeDocument/2006/relationships/tags" Target="../tags/tag332.xml"/><Relationship Id="rId6" Type="http://schemas.openxmlformats.org/officeDocument/2006/relationships/notesSlide" Target="../notesSlides/notesSlide13.xml"/><Relationship Id="rId5" Type="http://schemas.openxmlformats.org/officeDocument/2006/relationships/slideLayout" Target="../slideLayouts/slideLayout17.xml"/><Relationship Id="rId4" Type="http://schemas.openxmlformats.org/officeDocument/2006/relationships/tags" Target="../tags/tag33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tags" Target="../tags/tag338.xml"/><Relationship Id="rId2" Type="http://schemas.openxmlformats.org/officeDocument/2006/relationships/tags" Target="../tags/tag337.xml"/><Relationship Id="rId1" Type="http://schemas.openxmlformats.org/officeDocument/2006/relationships/tags" Target="../tags/tag336.xml"/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17.xml"/><Relationship Id="rId4" Type="http://schemas.openxmlformats.org/officeDocument/2006/relationships/tags" Target="../tags/tag339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tags" Target="../tags/tag342.xml"/><Relationship Id="rId2" Type="http://schemas.openxmlformats.org/officeDocument/2006/relationships/tags" Target="../tags/tag341.xml"/><Relationship Id="rId1" Type="http://schemas.openxmlformats.org/officeDocument/2006/relationships/tags" Target="../tags/tag340.xml"/><Relationship Id="rId4" Type="http://schemas.openxmlformats.org/officeDocument/2006/relationships/slideLayout" Target="../slideLayouts/slideLayout17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tags" Target="../tags/tag345.xml"/><Relationship Id="rId7" Type="http://schemas.openxmlformats.org/officeDocument/2006/relationships/notesSlide" Target="../notesSlides/notesSlide15.xml"/><Relationship Id="rId2" Type="http://schemas.openxmlformats.org/officeDocument/2006/relationships/tags" Target="../tags/tag344.xml"/><Relationship Id="rId1" Type="http://schemas.openxmlformats.org/officeDocument/2006/relationships/tags" Target="../tags/tag343.xml"/><Relationship Id="rId6" Type="http://schemas.openxmlformats.org/officeDocument/2006/relationships/slideLayout" Target="../slideLayouts/slideLayout17.xml"/><Relationship Id="rId5" Type="http://schemas.openxmlformats.org/officeDocument/2006/relationships/tags" Target="../tags/tag347.xml"/><Relationship Id="rId4" Type="http://schemas.openxmlformats.org/officeDocument/2006/relationships/tags" Target="../tags/tag34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tags" Target="../tags/tag350.xml"/><Relationship Id="rId7" Type="http://schemas.openxmlformats.org/officeDocument/2006/relationships/image" Target="../media/image40.png"/><Relationship Id="rId2" Type="http://schemas.openxmlformats.org/officeDocument/2006/relationships/tags" Target="../tags/tag349.xml"/><Relationship Id="rId1" Type="http://schemas.openxmlformats.org/officeDocument/2006/relationships/tags" Target="../tags/tag348.xml"/><Relationship Id="rId6" Type="http://schemas.openxmlformats.org/officeDocument/2006/relationships/slideLayout" Target="../slideLayouts/slideLayout17.xml"/><Relationship Id="rId5" Type="http://schemas.openxmlformats.org/officeDocument/2006/relationships/tags" Target="../tags/tag352.xml"/><Relationship Id="rId4" Type="http://schemas.openxmlformats.org/officeDocument/2006/relationships/tags" Target="../tags/tag351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tags" Target="../tags/tag355.xml"/><Relationship Id="rId7" Type="http://schemas.openxmlformats.org/officeDocument/2006/relationships/notesSlide" Target="../notesSlides/notesSlide16.xml"/><Relationship Id="rId2" Type="http://schemas.openxmlformats.org/officeDocument/2006/relationships/tags" Target="../tags/tag354.xml"/><Relationship Id="rId1" Type="http://schemas.openxmlformats.org/officeDocument/2006/relationships/tags" Target="../tags/tag353.xml"/><Relationship Id="rId6" Type="http://schemas.openxmlformats.org/officeDocument/2006/relationships/slideLayout" Target="../slideLayouts/slideLayout17.xml"/><Relationship Id="rId5" Type="http://schemas.openxmlformats.org/officeDocument/2006/relationships/tags" Target="../tags/tag357.xml"/><Relationship Id="rId4" Type="http://schemas.openxmlformats.org/officeDocument/2006/relationships/tags" Target="../tags/tag356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7.xml"/><Relationship Id="rId3" Type="http://schemas.openxmlformats.org/officeDocument/2006/relationships/tags" Target="../tags/tag360.xml"/><Relationship Id="rId7" Type="http://schemas.openxmlformats.org/officeDocument/2006/relationships/slideLayout" Target="../slideLayouts/slideLayout17.xml"/><Relationship Id="rId2" Type="http://schemas.openxmlformats.org/officeDocument/2006/relationships/tags" Target="../tags/tag359.xml"/><Relationship Id="rId1" Type="http://schemas.openxmlformats.org/officeDocument/2006/relationships/tags" Target="../tags/tag358.xml"/><Relationship Id="rId6" Type="http://schemas.openxmlformats.org/officeDocument/2006/relationships/tags" Target="../tags/tag363.xml"/><Relationship Id="rId5" Type="http://schemas.openxmlformats.org/officeDocument/2006/relationships/tags" Target="../tags/tag362.xml"/><Relationship Id="rId4" Type="http://schemas.openxmlformats.org/officeDocument/2006/relationships/tags" Target="../tags/tag361.xml"/><Relationship Id="rId9" Type="http://schemas.openxmlformats.org/officeDocument/2006/relationships/image" Target="../media/image42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tags" Target="../tags/tag366.xml"/><Relationship Id="rId7" Type="http://schemas.openxmlformats.org/officeDocument/2006/relationships/tags" Target="../tags/tag370.xml"/><Relationship Id="rId2" Type="http://schemas.openxmlformats.org/officeDocument/2006/relationships/tags" Target="../tags/tag365.xml"/><Relationship Id="rId1" Type="http://schemas.openxmlformats.org/officeDocument/2006/relationships/tags" Target="../tags/tag364.xml"/><Relationship Id="rId6" Type="http://schemas.openxmlformats.org/officeDocument/2006/relationships/tags" Target="../tags/tag369.xml"/><Relationship Id="rId5" Type="http://schemas.openxmlformats.org/officeDocument/2006/relationships/tags" Target="../tags/tag368.xml"/><Relationship Id="rId4" Type="http://schemas.openxmlformats.org/officeDocument/2006/relationships/tags" Target="../tags/tag367.xml"/><Relationship Id="rId9" Type="http://schemas.openxmlformats.org/officeDocument/2006/relationships/image" Target="../media/image43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tags" Target="../tags/tag378.xml"/><Relationship Id="rId13" Type="http://schemas.openxmlformats.org/officeDocument/2006/relationships/image" Target="../media/image45.png"/><Relationship Id="rId3" Type="http://schemas.openxmlformats.org/officeDocument/2006/relationships/tags" Target="../tags/tag373.xml"/><Relationship Id="rId7" Type="http://schemas.openxmlformats.org/officeDocument/2006/relationships/tags" Target="../tags/tag377.xml"/><Relationship Id="rId12" Type="http://schemas.openxmlformats.org/officeDocument/2006/relationships/image" Target="../media/image44.png"/><Relationship Id="rId2" Type="http://schemas.openxmlformats.org/officeDocument/2006/relationships/tags" Target="../tags/tag372.xml"/><Relationship Id="rId16" Type="http://schemas.openxmlformats.org/officeDocument/2006/relationships/image" Target="../media/image48.png"/><Relationship Id="rId1" Type="http://schemas.openxmlformats.org/officeDocument/2006/relationships/tags" Target="../tags/tag371.xml"/><Relationship Id="rId6" Type="http://schemas.openxmlformats.org/officeDocument/2006/relationships/tags" Target="../tags/tag376.xml"/><Relationship Id="rId11" Type="http://schemas.openxmlformats.org/officeDocument/2006/relationships/notesSlide" Target="../notesSlides/notesSlide18.xml"/><Relationship Id="rId5" Type="http://schemas.openxmlformats.org/officeDocument/2006/relationships/tags" Target="../tags/tag375.xml"/><Relationship Id="rId15" Type="http://schemas.openxmlformats.org/officeDocument/2006/relationships/image" Target="../media/image47.png"/><Relationship Id="rId10" Type="http://schemas.openxmlformats.org/officeDocument/2006/relationships/slideLayout" Target="../slideLayouts/slideLayout17.xml"/><Relationship Id="rId4" Type="http://schemas.openxmlformats.org/officeDocument/2006/relationships/tags" Target="../tags/tag374.xml"/><Relationship Id="rId9" Type="http://schemas.openxmlformats.org/officeDocument/2006/relationships/tags" Target="../tags/tag379.xml"/><Relationship Id="rId14" Type="http://schemas.openxmlformats.org/officeDocument/2006/relationships/image" Target="../media/image46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7.xml"/><Relationship Id="rId1" Type="http://schemas.openxmlformats.org/officeDocument/2006/relationships/tags" Target="../tags/tag380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tags" Target="../tags/tag383.xml"/><Relationship Id="rId2" Type="http://schemas.openxmlformats.org/officeDocument/2006/relationships/tags" Target="../tags/tag382.xml"/><Relationship Id="rId1" Type="http://schemas.openxmlformats.org/officeDocument/2006/relationships/tags" Target="../tags/tag381.xml"/><Relationship Id="rId5" Type="http://schemas.openxmlformats.org/officeDocument/2006/relationships/slideLayout" Target="../slideLayouts/slideLayout17.xml"/><Relationship Id="rId4" Type="http://schemas.openxmlformats.org/officeDocument/2006/relationships/tags" Target="../tags/tag38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tags" Target="../tags/tag34.xml"/><Relationship Id="rId2" Type="http://schemas.openxmlformats.org/officeDocument/2006/relationships/tags" Target="../tags/tag33.xml"/><Relationship Id="rId1" Type="http://schemas.openxmlformats.org/officeDocument/2006/relationships/tags" Target="../tags/tag32.xml"/><Relationship Id="rId6" Type="http://schemas.openxmlformats.org/officeDocument/2006/relationships/image" Target="../media/image18.png"/><Relationship Id="rId5" Type="http://schemas.openxmlformats.org/officeDocument/2006/relationships/slideLayout" Target="../slideLayouts/slideLayout5.xml"/><Relationship Id="rId4" Type="http://schemas.openxmlformats.org/officeDocument/2006/relationships/tags" Target="../tags/tag3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tags" Target="../tags/tag387.xml"/><Relationship Id="rId7" Type="http://schemas.openxmlformats.org/officeDocument/2006/relationships/notesSlide" Target="../notesSlides/notesSlide19.xml"/><Relationship Id="rId2" Type="http://schemas.openxmlformats.org/officeDocument/2006/relationships/tags" Target="../tags/tag386.xml"/><Relationship Id="rId1" Type="http://schemas.openxmlformats.org/officeDocument/2006/relationships/tags" Target="../tags/tag385.xml"/><Relationship Id="rId6" Type="http://schemas.openxmlformats.org/officeDocument/2006/relationships/slideLayout" Target="../slideLayouts/slideLayout17.xml"/><Relationship Id="rId5" Type="http://schemas.openxmlformats.org/officeDocument/2006/relationships/tags" Target="../tags/tag389.xml"/><Relationship Id="rId4" Type="http://schemas.openxmlformats.org/officeDocument/2006/relationships/tags" Target="../tags/tag388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tags" Target="../tags/tag392.xml"/><Relationship Id="rId2" Type="http://schemas.openxmlformats.org/officeDocument/2006/relationships/tags" Target="../tags/tag391.xml"/><Relationship Id="rId1" Type="http://schemas.openxmlformats.org/officeDocument/2006/relationships/tags" Target="../tags/tag390.xml"/><Relationship Id="rId6" Type="http://schemas.openxmlformats.org/officeDocument/2006/relationships/notesSlide" Target="../notesSlides/notesSlide20.xml"/><Relationship Id="rId5" Type="http://schemas.openxmlformats.org/officeDocument/2006/relationships/slideLayout" Target="../slideLayouts/slideLayout17.xml"/><Relationship Id="rId4" Type="http://schemas.openxmlformats.org/officeDocument/2006/relationships/tags" Target="../tags/tag393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1.xml"/><Relationship Id="rId3" Type="http://schemas.openxmlformats.org/officeDocument/2006/relationships/tags" Target="../tags/tag396.xml"/><Relationship Id="rId7" Type="http://schemas.openxmlformats.org/officeDocument/2006/relationships/slideLayout" Target="../slideLayouts/slideLayout17.xml"/><Relationship Id="rId2" Type="http://schemas.openxmlformats.org/officeDocument/2006/relationships/tags" Target="../tags/tag395.xml"/><Relationship Id="rId1" Type="http://schemas.openxmlformats.org/officeDocument/2006/relationships/tags" Target="../tags/tag394.xml"/><Relationship Id="rId6" Type="http://schemas.openxmlformats.org/officeDocument/2006/relationships/tags" Target="../tags/tag399.xml"/><Relationship Id="rId5" Type="http://schemas.openxmlformats.org/officeDocument/2006/relationships/tags" Target="../tags/tag398.xml"/><Relationship Id="rId4" Type="http://schemas.openxmlformats.org/officeDocument/2006/relationships/tags" Target="../tags/tag397.xml"/><Relationship Id="rId9" Type="http://schemas.openxmlformats.org/officeDocument/2006/relationships/hyperlink" Target="http://www.faqs.org/rfcs/rfc1918.html" TargetMode="Externa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tags" Target="../tags/tag402.xml"/><Relationship Id="rId2" Type="http://schemas.openxmlformats.org/officeDocument/2006/relationships/tags" Target="../tags/tag401.xml"/><Relationship Id="rId1" Type="http://schemas.openxmlformats.org/officeDocument/2006/relationships/tags" Target="../tags/tag400.xml"/><Relationship Id="rId6" Type="http://schemas.openxmlformats.org/officeDocument/2006/relationships/notesSlide" Target="../notesSlides/notesSlide22.xml"/><Relationship Id="rId5" Type="http://schemas.openxmlformats.org/officeDocument/2006/relationships/slideLayout" Target="../slideLayouts/slideLayout17.xml"/><Relationship Id="rId4" Type="http://schemas.openxmlformats.org/officeDocument/2006/relationships/tags" Target="../tags/tag40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tags" Target="../tags/tag406.xml"/><Relationship Id="rId2" Type="http://schemas.openxmlformats.org/officeDocument/2006/relationships/tags" Target="../tags/tag405.xml"/><Relationship Id="rId1" Type="http://schemas.openxmlformats.org/officeDocument/2006/relationships/tags" Target="../tags/tag404.xml"/><Relationship Id="rId6" Type="http://schemas.openxmlformats.org/officeDocument/2006/relationships/notesSlide" Target="../notesSlides/notesSlide23.xml"/><Relationship Id="rId5" Type="http://schemas.openxmlformats.org/officeDocument/2006/relationships/slideLayout" Target="../slideLayouts/slideLayout17.xml"/><Relationship Id="rId4" Type="http://schemas.openxmlformats.org/officeDocument/2006/relationships/tags" Target="../tags/tag407.xml"/></Relationships>
</file>

<file path=ppt/slides/_rels/slide55.xml.rels><?xml version="1.0" encoding="UTF-8" standalone="yes"?>
<Relationships xmlns="http://schemas.openxmlformats.org/package/2006/relationships"><Relationship Id="rId13" Type="http://schemas.openxmlformats.org/officeDocument/2006/relationships/tags" Target="../tags/tag420.xml"/><Relationship Id="rId18" Type="http://schemas.openxmlformats.org/officeDocument/2006/relationships/tags" Target="../tags/tag425.xml"/><Relationship Id="rId26" Type="http://schemas.openxmlformats.org/officeDocument/2006/relationships/tags" Target="../tags/tag433.xml"/><Relationship Id="rId39" Type="http://schemas.openxmlformats.org/officeDocument/2006/relationships/tags" Target="../tags/tag446.xml"/><Relationship Id="rId21" Type="http://schemas.openxmlformats.org/officeDocument/2006/relationships/tags" Target="../tags/tag428.xml"/><Relationship Id="rId34" Type="http://schemas.openxmlformats.org/officeDocument/2006/relationships/tags" Target="../tags/tag441.xml"/><Relationship Id="rId42" Type="http://schemas.openxmlformats.org/officeDocument/2006/relationships/tags" Target="../tags/tag449.xml"/><Relationship Id="rId47" Type="http://schemas.openxmlformats.org/officeDocument/2006/relationships/slideLayout" Target="../slideLayouts/slideLayout19.xml"/><Relationship Id="rId50" Type="http://schemas.openxmlformats.org/officeDocument/2006/relationships/image" Target="../media/image19.wmf"/><Relationship Id="rId55" Type="http://schemas.openxmlformats.org/officeDocument/2006/relationships/oleObject" Target="../embeddings/oleObject25.bin"/><Relationship Id="rId7" Type="http://schemas.openxmlformats.org/officeDocument/2006/relationships/tags" Target="../tags/tag414.xml"/><Relationship Id="rId2" Type="http://schemas.openxmlformats.org/officeDocument/2006/relationships/tags" Target="../tags/tag409.xml"/><Relationship Id="rId16" Type="http://schemas.openxmlformats.org/officeDocument/2006/relationships/tags" Target="../tags/tag423.xml"/><Relationship Id="rId29" Type="http://schemas.openxmlformats.org/officeDocument/2006/relationships/tags" Target="../tags/tag436.xml"/><Relationship Id="rId11" Type="http://schemas.openxmlformats.org/officeDocument/2006/relationships/tags" Target="../tags/tag418.xml"/><Relationship Id="rId24" Type="http://schemas.openxmlformats.org/officeDocument/2006/relationships/tags" Target="../tags/tag431.xml"/><Relationship Id="rId32" Type="http://schemas.openxmlformats.org/officeDocument/2006/relationships/tags" Target="../tags/tag439.xml"/><Relationship Id="rId37" Type="http://schemas.openxmlformats.org/officeDocument/2006/relationships/tags" Target="../tags/tag444.xml"/><Relationship Id="rId40" Type="http://schemas.openxmlformats.org/officeDocument/2006/relationships/tags" Target="../tags/tag447.xml"/><Relationship Id="rId45" Type="http://schemas.openxmlformats.org/officeDocument/2006/relationships/tags" Target="../tags/tag452.xml"/><Relationship Id="rId53" Type="http://schemas.openxmlformats.org/officeDocument/2006/relationships/oleObject" Target="../embeddings/oleObject23.bin"/><Relationship Id="rId5" Type="http://schemas.openxmlformats.org/officeDocument/2006/relationships/tags" Target="../tags/tag412.xml"/><Relationship Id="rId10" Type="http://schemas.openxmlformats.org/officeDocument/2006/relationships/tags" Target="../tags/tag417.xml"/><Relationship Id="rId19" Type="http://schemas.openxmlformats.org/officeDocument/2006/relationships/tags" Target="../tags/tag426.xml"/><Relationship Id="rId31" Type="http://schemas.openxmlformats.org/officeDocument/2006/relationships/tags" Target="../tags/tag438.xml"/><Relationship Id="rId44" Type="http://schemas.openxmlformats.org/officeDocument/2006/relationships/tags" Target="../tags/tag451.xml"/><Relationship Id="rId52" Type="http://schemas.openxmlformats.org/officeDocument/2006/relationships/oleObject" Target="../embeddings/oleObject22.bin"/><Relationship Id="rId4" Type="http://schemas.openxmlformats.org/officeDocument/2006/relationships/tags" Target="../tags/tag411.xml"/><Relationship Id="rId9" Type="http://schemas.openxmlformats.org/officeDocument/2006/relationships/tags" Target="../tags/tag416.xml"/><Relationship Id="rId14" Type="http://schemas.openxmlformats.org/officeDocument/2006/relationships/tags" Target="../tags/tag421.xml"/><Relationship Id="rId22" Type="http://schemas.openxmlformats.org/officeDocument/2006/relationships/tags" Target="../tags/tag429.xml"/><Relationship Id="rId27" Type="http://schemas.openxmlformats.org/officeDocument/2006/relationships/tags" Target="../tags/tag434.xml"/><Relationship Id="rId30" Type="http://schemas.openxmlformats.org/officeDocument/2006/relationships/tags" Target="../tags/tag437.xml"/><Relationship Id="rId35" Type="http://schemas.openxmlformats.org/officeDocument/2006/relationships/tags" Target="../tags/tag442.xml"/><Relationship Id="rId43" Type="http://schemas.openxmlformats.org/officeDocument/2006/relationships/tags" Target="../tags/tag450.xml"/><Relationship Id="rId48" Type="http://schemas.openxmlformats.org/officeDocument/2006/relationships/notesSlide" Target="../notesSlides/notesSlide24.xml"/><Relationship Id="rId56" Type="http://schemas.openxmlformats.org/officeDocument/2006/relationships/oleObject" Target="../embeddings/oleObject26.bin"/><Relationship Id="rId8" Type="http://schemas.openxmlformats.org/officeDocument/2006/relationships/tags" Target="../tags/tag415.xml"/><Relationship Id="rId51" Type="http://schemas.openxmlformats.org/officeDocument/2006/relationships/oleObject" Target="../embeddings/oleObject21.bin"/><Relationship Id="rId3" Type="http://schemas.openxmlformats.org/officeDocument/2006/relationships/tags" Target="../tags/tag410.xml"/><Relationship Id="rId12" Type="http://schemas.openxmlformats.org/officeDocument/2006/relationships/tags" Target="../tags/tag419.xml"/><Relationship Id="rId17" Type="http://schemas.openxmlformats.org/officeDocument/2006/relationships/tags" Target="../tags/tag424.xml"/><Relationship Id="rId25" Type="http://schemas.openxmlformats.org/officeDocument/2006/relationships/tags" Target="../tags/tag432.xml"/><Relationship Id="rId33" Type="http://schemas.openxmlformats.org/officeDocument/2006/relationships/tags" Target="../tags/tag440.xml"/><Relationship Id="rId38" Type="http://schemas.openxmlformats.org/officeDocument/2006/relationships/tags" Target="../tags/tag445.xml"/><Relationship Id="rId46" Type="http://schemas.openxmlformats.org/officeDocument/2006/relationships/tags" Target="../tags/tag453.xml"/><Relationship Id="rId20" Type="http://schemas.openxmlformats.org/officeDocument/2006/relationships/tags" Target="../tags/tag427.xml"/><Relationship Id="rId41" Type="http://schemas.openxmlformats.org/officeDocument/2006/relationships/tags" Target="../tags/tag448.xml"/><Relationship Id="rId54" Type="http://schemas.openxmlformats.org/officeDocument/2006/relationships/oleObject" Target="../embeddings/oleObject24.bin"/><Relationship Id="rId1" Type="http://schemas.openxmlformats.org/officeDocument/2006/relationships/tags" Target="../tags/tag408.xml"/><Relationship Id="rId6" Type="http://schemas.openxmlformats.org/officeDocument/2006/relationships/tags" Target="../tags/tag413.xml"/><Relationship Id="rId15" Type="http://schemas.openxmlformats.org/officeDocument/2006/relationships/tags" Target="../tags/tag422.xml"/><Relationship Id="rId23" Type="http://schemas.openxmlformats.org/officeDocument/2006/relationships/tags" Target="../tags/tag430.xml"/><Relationship Id="rId28" Type="http://schemas.openxmlformats.org/officeDocument/2006/relationships/tags" Target="../tags/tag435.xml"/><Relationship Id="rId36" Type="http://schemas.openxmlformats.org/officeDocument/2006/relationships/tags" Target="../tags/tag443.xml"/><Relationship Id="rId49" Type="http://schemas.openxmlformats.org/officeDocument/2006/relationships/oleObject" Target="../embeddings/oleObject20.bin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oleObject" Target="../embeddings/oleObject30.bin"/><Relationship Id="rId3" Type="http://schemas.openxmlformats.org/officeDocument/2006/relationships/tags" Target="../tags/tag456.xml"/><Relationship Id="rId7" Type="http://schemas.openxmlformats.org/officeDocument/2006/relationships/tags" Target="../tags/tag460.xml"/><Relationship Id="rId12" Type="http://schemas.openxmlformats.org/officeDocument/2006/relationships/oleObject" Target="../embeddings/oleObject29.bin"/><Relationship Id="rId2" Type="http://schemas.openxmlformats.org/officeDocument/2006/relationships/tags" Target="../tags/tag455.xml"/><Relationship Id="rId16" Type="http://schemas.openxmlformats.org/officeDocument/2006/relationships/oleObject" Target="../embeddings/oleObject33.bin"/><Relationship Id="rId1" Type="http://schemas.openxmlformats.org/officeDocument/2006/relationships/tags" Target="../tags/tag454.xml"/><Relationship Id="rId6" Type="http://schemas.openxmlformats.org/officeDocument/2006/relationships/tags" Target="../tags/tag459.xml"/><Relationship Id="rId11" Type="http://schemas.openxmlformats.org/officeDocument/2006/relationships/oleObject" Target="../embeddings/oleObject28.bin"/><Relationship Id="rId5" Type="http://schemas.openxmlformats.org/officeDocument/2006/relationships/tags" Target="../tags/tag458.xml"/><Relationship Id="rId15" Type="http://schemas.openxmlformats.org/officeDocument/2006/relationships/oleObject" Target="../embeddings/oleObject32.bin"/><Relationship Id="rId10" Type="http://schemas.openxmlformats.org/officeDocument/2006/relationships/image" Target="../media/image19.wmf"/><Relationship Id="rId4" Type="http://schemas.openxmlformats.org/officeDocument/2006/relationships/tags" Target="../tags/tag457.xml"/><Relationship Id="rId9" Type="http://schemas.openxmlformats.org/officeDocument/2006/relationships/oleObject" Target="../embeddings/oleObject27.bin"/><Relationship Id="rId14" Type="http://schemas.openxmlformats.org/officeDocument/2006/relationships/oleObject" Target="../embeddings/oleObject31.bin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tags" Target="../tags/tag463.xml"/><Relationship Id="rId7" Type="http://schemas.openxmlformats.org/officeDocument/2006/relationships/notesSlide" Target="../notesSlides/notesSlide25.xml"/><Relationship Id="rId2" Type="http://schemas.openxmlformats.org/officeDocument/2006/relationships/tags" Target="../tags/tag462.xml"/><Relationship Id="rId1" Type="http://schemas.openxmlformats.org/officeDocument/2006/relationships/tags" Target="../tags/tag461.xml"/><Relationship Id="rId6" Type="http://schemas.openxmlformats.org/officeDocument/2006/relationships/slideLayout" Target="../slideLayouts/slideLayout17.xml"/><Relationship Id="rId5" Type="http://schemas.openxmlformats.org/officeDocument/2006/relationships/tags" Target="../tags/tag465.xml"/><Relationship Id="rId4" Type="http://schemas.openxmlformats.org/officeDocument/2006/relationships/tags" Target="../tags/tag464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tags" Target="../tags/tag468.xml"/><Relationship Id="rId7" Type="http://schemas.openxmlformats.org/officeDocument/2006/relationships/notesSlide" Target="../notesSlides/notesSlide26.xml"/><Relationship Id="rId2" Type="http://schemas.openxmlformats.org/officeDocument/2006/relationships/tags" Target="../tags/tag467.xml"/><Relationship Id="rId1" Type="http://schemas.openxmlformats.org/officeDocument/2006/relationships/tags" Target="../tags/tag466.xml"/><Relationship Id="rId6" Type="http://schemas.openxmlformats.org/officeDocument/2006/relationships/slideLayout" Target="../slideLayouts/slideLayout17.xml"/><Relationship Id="rId5" Type="http://schemas.openxmlformats.org/officeDocument/2006/relationships/tags" Target="../tags/tag470.xml"/><Relationship Id="rId4" Type="http://schemas.openxmlformats.org/officeDocument/2006/relationships/tags" Target="../tags/tag469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tags" Target="../tags/tag473.xml"/><Relationship Id="rId7" Type="http://schemas.openxmlformats.org/officeDocument/2006/relationships/image" Target="../media/image51.png"/><Relationship Id="rId2" Type="http://schemas.openxmlformats.org/officeDocument/2006/relationships/tags" Target="../tags/tag472.xml"/><Relationship Id="rId1" Type="http://schemas.openxmlformats.org/officeDocument/2006/relationships/tags" Target="../tags/tag471.xml"/><Relationship Id="rId6" Type="http://schemas.openxmlformats.org/officeDocument/2006/relationships/notesSlide" Target="../notesSlides/notesSlide27.xml"/><Relationship Id="rId5" Type="http://schemas.openxmlformats.org/officeDocument/2006/relationships/slideLayout" Target="../slideLayouts/slideLayout17.xml"/><Relationship Id="rId4" Type="http://schemas.openxmlformats.org/officeDocument/2006/relationships/tags" Target="../tags/tag47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tags" Target="../tags/tag43.xml"/><Relationship Id="rId13" Type="http://schemas.openxmlformats.org/officeDocument/2006/relationships/tags" Target="../tags/tag48.xml"/><Relationship Id="rId18" Type="http://schemas.openxmlformats.org/officeDocument/2006/relationships/tags" Target="../tags/tag53.xml"/><Relationship Id="rId26" Type="http://schemas.openxmlformats.org/officeDocument/2006/relationships/tags" Target="../tags/tag61.xml"/><Relationship Id="rId3" Type="http://schemas.openxmlformats.org/officeDocument/2006/relationships/tags" Target="../tags/tag38.xml"/><Relationship Id="rId21" Type="http://schemas.openxmlformats.org/officeDocument/2006/relationships/tags" Target="../tags/tag56.xml"/><Relationship Id="rId7" Type="http://schemas.openxmlformats.org/officeDocument/2006/relationships/tags" Target="../tags/tag42.xml"/><Relationship Id="rId12" Type="http://schemas.openxmlformats.org/officeDocument/2006/relationships/tags" Target="../tags/tag47.xml"/><Relationship Id="rId17" Type="http://schemas.openxmlformats.org/officeDocument/2006/relationships/tags" Target="../tags/tag52.xml"/><Relationship Id="rId25" Type="http://schemas.openxmlformats.org/officeDocument/2006/relationships/tags" Target="../tags/tag60.xml"/><Relationship Id="rId2" Type="http://schemas.openxmlformats.org/officeDocument/2006/relationships/tags" Target="../tags/tag37.xml"/><Relationship Id="rId16" Type="http://schemas.openxmlformats.org/officeDocument/2006/relationships/tags" Target="../tags/tag51.xml"/><Relationship Id="rId20" Type="http://schemas.openxmlformats.org/officeDocument/2006/relationships/tags" Target="../tags/tag55.xml"/><Relationship Id="rId29" Type="http://schemas.openxmlformats.org/officeDocument/2006/relationships/notesSlide" Target="../notesSlides/notesSlide2.xml"/><Relationship Id="rId1" Type="http://schemas.openxmlformats.org/officeDocument/2006/relationships/tags" Target="../tags/tag36.xml"/><Relationship Id="rId6" Type="http://schemas.openxmlformats.org/officeDocument/2006/relationships/tags" Target="../tags/tag41.xml"/><Relationship Id="rId11" Type="http://schemas.openxmlformats.org/officeDocument/2006/relationships/tags" Target="../tags/tag46.xml"/><Relationship Id="rId24" Type="http://schemas.openxmlformats.org/officeDocument/2006/relationships/tags" Target="../tags/tag59.xml"/><Relationship Id="rId32" Type="http://schemas.openxmlformats.org/officeDocument/2006/relationships/oleObject" Target="../embeddings/oleObject2.bin"/><Relationship Id="rId5" Type="http://schemas.openxmlformats.org/officeDocument/2006/relationships/tags" Target="../tags/tag40.xml"/><Relationship Id="rId15" Type="http://schemas.openxmlformats.org/officeDocument/2006/relationships/tags" Target="../tags/tag50.xml"/><Relationship Id="rId23" Type="http://schemas.openxmlformats.org/officeDocument/2006/relationships/tags" Target="../tags/tag58.xml"/><Relationship Id="rId28" Type="http://schemas.openxmlformats.org/officeDocument/2006/relationships/slideLayout" Target="../slideLayouts/slideLayout17.xml"/><Relationship Id="rId10" Type="http://schemas.openxmlformats.org/officeDocument/2006/relationships/tags" Target="../tags/tag45.xml"/><Relationship Id="rId19" Type="http://schemas.openxmlformats.org/officeDocument/2006/relationships/tags" Target="../tags/tag54.xml"/><Relationship Id="rId31" Type="http://schemas.openxmlformats.org/officeDocument/2006/relationships/image" Target="../media/image19.wmf"/><Relationship Id="rId4" Type="http://schemas.openxmlformats.org/officeDocument/2006/relationships/tags" Target="../tags/tag39.xml"/><Relationship Id="rId9" Type="http://schemas.openxmlformats.org/officeDocument/2006/relationships/tags" Target="../tags/tag44.xml"/><Relationship Id="rId14" Type="http://schemas.openxmlformats.org/officeDocument/2006/relationships/tags" Target="../tags/tag49.xml"/><Relationship Id="rId22" Type="http://schemas.openxmlformats.org/officeDocument/2006/relationships/tags" Target="../tags/tag57.xml"/><Relationship Id="rId27" Type="http://schemas.openxmlformats.org/officeDocument/2006/relationships/tags" Target="../tags/tag62.xml"/><Relationship Id="rId30" Type="http://schemas.openxmlformats.org/officeDocument/2006/relationships/oleObject" Target="../embeddings/oleObject1.bin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tags" Target="../tags/tag476.xml"/><Relationship Id="rId1" Type="http://schemas.openxmlformats.org/officeDocument/2006/relationships/tags" Target="../tags/tag475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tags" Target="../tags/tag479.xml"/><Relationship Id="rId7" Type="http://schemas.openxmlformats.org/officeDocument/2006/relationships/notesSlide" Target="../notesSlides/notesSlide28.xml"/><Relationship Id="rId2" Type="http://schemas.openxmlformats.org/officeDocument/2006/relationships/tags" Target="../tags/tag478.xml"/><Relationship Id="rId1" Type="http://schemas.openxmlformats.org/officeDocument/2006/relationships/tags" Target="../tags/tag477.xml"/><Relationship Id="rId6" Type="http://schemas.openxmlformats.org/officeDocument/2006/relationships/slideLayout" Target="../slideLayouts/slideLayout17.xml"/><Relationship Id="rId5" Type="http://schemas.openxmlformats.org/officeDocument/2006/relationships/tags" Target="../tags/tag481.xml"/><Relationship Id="rId4" Type="http://schemas.openxmlformats.org/officeDocument/2006/relationships/tags" Target="../tags/tag480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tags" Target="../tags/tag484.xml"/><Relationship Id="rId7" Type="http://schemas.openxmlformats.org/officeDocument/2006/relationships/notesSlide" Target="../notesSlides/notesSlide29.xml"/><Relationship Id="rId2" Type="http://schemas.openxmlformats.org/officeDocument/2006/relationships/tags" Target="../tags/tag483.xml"/><Relationship Id="rId1" Type="http://schemas.openxmlformats.org/officeDocument/2006/relationships/tags" Target="../tags/tag482.xml"/><Relationship Id="rId6" Type="http://schemas.openxmlformats.org/officeDocument/2006/relationships/slideLayout" Target="../slideLayouts/slideLayout17.xml"/><Relationship Id="rId5" Type="http://schemas.openxmlformats.org/officeDocument/2006/relationships/tags" Target="../tags/tag486.xml"/><Relationship Id="rId4" Type="http://schemas.openxmlformats.org/officeDocument/2006/relationships/tags" Target="../tags/tag485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tags" Target="../tags/tag494.xml"/><Relationship Id="rId13" Type="http://schemas.openxmlformats.org/officeDocument/2006/relationships/tags" Target="../tags/tag499.xml"/><Relationship Id="rId18" Type="http://schemas.openxmlformats.org/officeDocument/2006/relationships/tags" Target="../tags/tag504.xml"/><Relationship Id="rId26" Type="http://schemas.openxmlformats.org/officeDocument/2006/relationships/oleObject" Target="../embeddings/oleObject34.bin"/><Relationship Id="rId3" Type="http://schemas.openxmlformats.org/officeDocument/2006/relationships/tags" Target="../tags/tag489.xml"/><Relationship Id="rId21" Type="http://schemas.openxmlformats.org/officeDocument/2006/relationships/tags" Target="../tags/tag507.xml"/><Relationship Id="rId7" Type="http://schemas.openxmlformats.org/officeDocument/2006/relationships/tags" Target="../tags/tag493.xml"/><Relationship Id="rId12" Type="http://schemas.openxmlformats.org/officeDocument/2006/relationships/tags" Target="../tags/tag498.xml"/><Relationship Id="rId17" Type="http://schemas.openxmlformats.org/officeDocument/2006/relationships/tags" Target="../tags/tag503.xml"/><Relationship Id="rId25" Type="http://schemas.openxmlformats.org/officeDocument/2006/relationships/slideLayout" Target="../slideLayouts/slideLayout21.xml"/><Relationship Id="rId2" Type="http://schemas.openxmlformats.org/officeDocument/2006/relationships/tags" Target="../tags/tag488.xml"/><Relationship Id="rId16" Type="http://schemas.openxmlformats.org/officeDocument/2006/relationships/tags" Target="../tags/tag502.xml"/><Relationship Id="rId20" Type="http://schemas.openxmlformats.org/officeDocument/2006/relationships/tags" Target="../tags/tag506.xml"/><Relationship Id="rId29" Type="http://schemas.openxmlformats.org/officeDocument/2006/relationships/oleObject" Target="../embeddings/oleObject36.bin"/><Relationship Id="rId1" Type="http://schemas.openxmlformats.org/officeDocument/2006/relationships/tags" Target="../tags/tag487.xml"/><Relationship Id="rId6" Type="http://schemas.openxmlformats.org/officeDocument/2006/relationships/tags" Target="../tags/tag492.xml"/><Relationship Id="rId11" Type="http://schemas.openxmlformats.org/officeDocument/2006/relationships/tags" Target="../tags/tag497.xml"/><Relationship Id="rId24" Type="http://schemas.openxmlformats.org/officeDocument/2006/relationships/tags" Target="../tags/tag510.xml"/><Relationship Id="rId5" Type="http://schemas.openxmlformats.org/officeDocument/2006/relationships/tags" Target="../tags/tag491.xml"/><Relationship Id="rId15" Type="http://schemas.openxmlformats.org/officeDocument/2006/relationships/tags" Target="../tags/tag501.xml"/><Relationship Id="rId23" Type="http://schemas.openxmlformats.org/officeDocument/2006/relationships/tags" Target="../tags/tag509.xml"/><Relationship Id="rId28" Type="http://schemas.openxmlformats.org/officeDocument/2006/relationships/oleObject" Target="../embeddings/oleObject35.bin"/><Relationship Id="rId10" Type="http://schemas.openxmlformats.org/officeDocument/2006/relationships/tags" Target="../tags/tag496.xml"/><Relationship Id="rId19" Type="http://schemas.openxmlformats.org/officeDocument/2006/relationships/tags" Target="../tags/tag505.xml"/><Relationship Id="rId4" Type="http://schemas.openxmlformats.org/officeDocument/2006/relationships/tags" Target="../tags/tag490.xml"/><Relationship Id="rId9" Type="http://schemas.openxmlformats.org/officeDocument/2006/relationships/tags" Target="../tags/tag495.xml"/><Relationship Id="rId14" Type="http://schemas.openxmlformats.org/officeDocument/2006/relationships/tags" Target="../tags/tag500.xml"/><Relationship Id="rId22" Type="http://schemas.openxmlformats.org/officeDocument/2006/relationships/tags" Target="../tags/tag508.xml"/><Relationship Id="rId27" Type="http://schemas.openxmlformats.org/officeDocument/2006/relationships/image" Target="../media/image19.wmf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tags" Target="../tags/tag518.xml"/><Relationship Id="rId13" Type="http://schemas.openxmlformats.org/officeDocument/2006/relationships/tags" Target="../tags/tag523.xml"/><Relationship Id="rId18" Type="http://schemas.openxmlformats.org/officeDocument/2006/relationships/tags" Target="../tags/tag528.xml"/><Relationship Id="rId26" Type="http://schemas.openxmlformats.org/officeDocument/2006/relationships/oleObject" Target="../embeddings/oleObject38.bin"/><Relationship Id="rId3" Type="http://schemas.openxmlformats.org/officeDocument/2006/relationships/tags" Target="../tags/tag513.xml"/><Relationship Id="rId21" Type="http://schemas.openxmlformats.org/officeDocument/2006/relationships/tags" Target="../tags/tag531.xml"/><Relationship Id="rId7" Type="http://schemas.openxmlformats.org/officeDocument/2006/relationships/tags" Target="../tags/tag517.xml"/><Relationship Id="rId12" Type="http://schemas.openxmlformats.org/officeDocument/2006/relationships/tags" Target="../tags/tag522.xml"/><Relationship Id="rId17" Type="http://schemas.openxmlformats.org/officeDocument/2006/relationships/tags" Target="../tags/tag527.xml"/><Relationship Id="rId25" Type="http://schemas.openxmlformats.org/officeDocument/2006/relationships/image" Target="../media/image19.wmf"/><Relationship Id="rId2" Type="http://schemas.openxmlformats.org/officeDocument/2006/relationships/tags" Target="../tags/tag512.xml"/><Relationship Id="rId16" Type="http://schemas.openxmlformats.org/officeDocument/2006/relationships/tags" Target="../tags/tag526.xml"/><Relationship Id="rId20" Type="http://schemas.openxmlformats.org/officeDocument/2006/relationships/tags" Target="../tags/tag530.xml"/><Relationship Id="rId1" Type="http://schemas.openxmlformats.org/officeDocument/2006/relationships/tags" Target="../tags/tag511.xml"/><Relationship Id="rId6" Type="http://schemas.openxmlformats.org/officeDocument/2006/relationships/tags" Target="../tags/tag516.xml"/><Relationship Id="rId11" Type="http://schemas.openxmlformats.org/officeDocument/2006/relationships/tags" Target="../tags/tag521.xml"/><Relationship Id="rId24" Type="http://schemas.openxmlformats.org/officeDocument/2006/relationships/oleObject" Target="../embeddings/oleObject37.bin"/><Relationship Id="rId5" Type="http://schemas.openxmlformats.org/officeDocument/2006/relationships/tags" Target="../tags/tag515.xml"/><Relationship Id="rId15" Type="http://schemas.openxmlformats.org/officeDocument/2006/relationships/tags" Target="../tags/tag525.xml"/><Relationship Id="rId23" Type="http://schemas.openxmlformats.org/officeDocument/2006/relationships/slideLayout" Target="../slideLayouts/slideLayout21.xml"/><Relationship Id="rId10" Type="http://schemas.openxmlformats.org/officeDocument/2006/relationships/tags" Target="../tags/tag520.xml"/><Relationship Id="rId19" Type="http://schemas.openxmlformats.org/officeDocument/2006/relationships/tags" Target="../tags/tag529.xml"/><Relationship Id="rId4" Type="http://schemas.openxmlformats.org/officeDocument/2006/relationships/tags" Target="../tags/tag514.xml"/><Relationship Id="rId9" Type="http://schemas.openxmlformats.org/officeDocument/2006/relationships/tags" Target="../tags/tag519.xml"/><Relationship Id="rId14" Type="http://schemas.openxmlformats.org/officeDocument/2006/relationships/tags" Target="../tags/tag524.xml"/><Relationship Id="rId22" Type="http://schemas.openxmlformats.org/officeDocument/2006/relationships/tags" Target="../tags/tag532.xm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tags" Target="../tags/tag540.xml"/><Relationship Id="rId13" Type="http://schemas.openxmlformats.org/officeDocument/2006/relationships/tags" Target="../tags/tag545.xml"/><Relationship Id="rId18" Type="http://schemas.openxmlformats.org/officeDocument/2006/relationships/slideLayout" Target="../slideLayouts/slideLayout21.xml"/><Relationship Id="rId3" Type="http://schemas.openxmlformats.org/officeDocument/2006/relationships/tags" Target="../tags/tag535.xml"/><Relationship Id="rId21" Type="http://schemas.openxmlformats.org/officeDocument/2006/relationships/oleObject" Target="../embeddings/oleObject40.bin"/><Relationship Id="rId7" Type="http://schemas.openxmlformats.org/officeDocument/2006/relationships/tags" Target="../tags/tag539.xml"/><Relationship Id="rId12" Type="http://schemas.openxmlformats.org/officeDocument/2006/relationships/tags" Target="../tags/tag544.xml"/><Relationship Id="rId17" Type="http://schemas.openxmlformats.org/officeDocument/2006/relationships/tags" Target="../tags/tag549.xml"/><Relationship Id="rId25" Type="http://schemas.openxmlformats.org/officeDocument/2006/relationships/image" Target="../media/image53.jpeg"/><Relationship Id="rId2" Type="http://schemas.openxmlformats.org/officeDocument/2006/relationships/tags" Target="../tags/tag534.xml"/><Relationship Id="rId16" Type="http://schemas.openxmlformats.org/officeDocument/2006/relationships/tags" Target="../tags/tag548.xml"/><Relationship Id="rId20" Type="http://schemas.openxmlformats.org/officeDocument/2006/relationships/image" Target="../media/image19.wmf"/><Relationship Id="rId1" Type="http://schemas.openxmlformats.org/officeDocument/2006/relationships/tags" Target="../tags/tag533.xml"/><Relationship Id="rId6" Type="http://schemas.openxmlformats.org/officeDocument/2006/relationships/tags" Target="../tags/tag538.xml"/><Relationship Id="rId11" Type="http://schemas.openxmlformats.org/officeDocument/2006/relationships/tags" Target="../tags/tag543.xml"/><Relationship Id="rId24" Type="http://schemas.openxmlformats.org/officeDocument/2006/relationships/image" Target="../media/image52.png"/><Relationship Id="rId5" Type="http://schemas.openxmlformats.org/officeDocument/2006/relationships/tags" Target="../tags/tag537.xml"/><Relationship Id="rId15" Type="http://schemas.openxmlformats.org/officeDocument/2006/relationships/tags" Target="../tags/tag547.xml"/><Relationship Id="rId23" Type="http://schemas.openxmlformats.org/officeDocument/2006/relationships/oleObject" Target="../embeddings/oleObject42.bin"/><Relationship Id="rId10" Type="http://schemas.openxmlformats.org/officeDocument/2006/relationships/tags" Target="../tags/tag542.xml"/><Relationship Id="rId19" Type="http://schemas.openxmlformats.org/officeDocument/2006/relationships/oleObject" Target="../embeddings/oleObject39.bin"/><Relationship Id="rId4" Type="http://schemas.openxmlformats.org/officeDocument/2006/relationships/tags" Target="../tags/tag536.xml"/><Relationship Id="rId9" Type="http://schemas.openxmlformats.org/officeDocument/2006/relationships/tags" Target="../tags/tag541.xml"/><Relationship Id="rId14" Type="http://schemas.openxmlformats.org/officeDocument/2006/relationships/tags" Target="../tags/tag546.xml"/><Relationship Id="rId22" Type="http://schemas.openxmlformats.org/officeDocument/2006/relationships/oleObject" Target="../embeddings/oleObject41.bin"/></Relationships>
</file>

<file path=ppt/slides/_rels/slide66.xml.rels><?xml version="1.0" encoding="UTF-8" standalone="yes"?>
<Relationships xmlns="http://schemas.openxmlformats.org/package/2006/relationships"><Relationship Id="rId13" Type="http://schemas.openxmlformats.org/officeDocument/2006/relationships/tags" Target="../tags/tag562.xml"/><Relationship Id="rId18" Type="http://schemas.openxmlformats.org/officeDocument/2006/relationships/tags" Target="../tags/tag567.xml"/><Relationship Id="rId26" Type="http://schemas.openxmlformats.org/officeDocument/2006/relationships/tags" Target="../tags/tag575.xml"/><Relationship Id="rId39" Type="http://schemas.openxmlformats.org/officeDocument/2006/relationships/oleObject" Target="../embeddings/oleObject43.bin"/><Relationship Id="rId21" Type="http://schemas.openxmlformats.org/officeDocument/2006/relationships/tags" Target="../tags/tag570.xml"/><Relationship Id="rId34" Type="http://schemas.openxmlformats.org/officeDocument/2006/relationships/tags" Target="../tags/tag583.xml"/><Relationship Id="rId42" Type="http://schemas.openxmlformats.org/officeDocument/2006/relationships/oleObject" Target="../embeddings/oleObject45.bin"/><Relationship Id="rId7" Type="http://schemas.openxmlformats.org/officeDocument/2006/relationships/tags" Target="../tags/tag556.xml"/><Relationship Id="rId2" Type="http://schemas.openxmlformats.org/officeDocument/2006/relationships/tags" Target="../tags/tag551.xml"/><Relationship Id="rId16" Type="http://schemas.openxmlformats.org/officeDocument/2006/relationships/tags" Target="../tags/tag565.xml"/><Relationship Id="rId20" Type="http://schemas.openxmlformats.org/officeDocument/2006/relationships/tags" Target="../tags/tag569.xml"/><Relationship Id="rId29" Type="http://schemas.openxmlformats.org/officeDocument/2006/relationships/tags" Target="../tags/tag578.xml"/><Relationship Id="rId41" Type="http://schemas.openxmlformats.org/officeDocument/2006/relationships/oleObject" Target="../embeddings/oleObject44.bin"/><Relationship Id="rId1" Type="http://schemas.openxmlformats.org/officeDocument/2006/relationships/tags" Target="../tags/tag550.xml"/><Relationship Id="rId6" Type="http://schemas.openxmlformats.org/officeDocument/2006/relationships/tags" Target="../tags/tag555.xml"/><Relationship Id="rId11" Type="http://schemas.openxmlformats.org/officeDocument/2006/relationships/tags" Target="../tags/tag560.xml"/><Relationship Id="rId24" Type="http://schemas.openxmlformats.org/officeDocument/2006/relationships/tags" Target="../tags/tag573.xml"/><Relationship Id="rId32" Type="http://schemas.openxmlformats.org/officeDocument/2006/relationships/tags" Target="../tags/tag581.xml"/><Relationship Id="rId37" Type="http://schemas.openxmlformats.org/officeDocument/2006/relationships/slideLayout" Target="../slideLayouts/slideLayout19.xml"/><Relationship Id="rId40" Type="http://schemas.openxmlformats.org/officeDocument/2006/relationships/image" Target="../media/image19.wmf"/><Relationship Id="rId5" Type="http://schemas.openxmlformats.org/officeDocument/2006/relationships/tags" Target="../tags/tag554.xml"/><Relationship Id="rId15" Type="http://schemas.openxmlformats.org/officeDocument/2006/relationships/tags" Target="../tags/tag564.xml"/><Relationship Id="rId23" Type="http://schemas.openxmlformats.org/officeDocument/2006/relationships/tags" Target="../tags/tag572.xml"/><Relationship Id="rId28" Type="http://schemas.openxmlformats.org/officeDocument/2006/relationships/tags" Target="../tags/tag577.xml"/><Relationship Id="rId36" Type="http://schemas.openxmlformats.org/officeDocument/2006/relationships/tags" Target="../tags/tag585.xml"/><Relationship Id="rId10" Type="http://schemas.openxmlformats.org/officeDocument/2006/relationships/tags" Target="../tags/tag559.xml"/><Relationship Id="rId19" Type="http://schemas.openxmlformats.org/officeDocument/2006/relationships/tags" Target="../tags/tag568.xml"/><Relationship Id="rId31" Type="http://schemas.openxmlformats.org/officeDocument/2006/relationships/tags" Target="../tags/tag580.xml"/><Relationship Id="rId4" Type="http://schemas.openxmlformats.org/officeDocument/2006/relationships/tags" Target="../tags/tag553.xml"/><Relationship Id="rId9" Type="http://schemas.openxmlformats.org/officeDocument/2006/relationships/tags" Target="../tags/tag558.xml"/><Relationship Id="rId14" Type="http://schemas.openxmlformats.org/officeDocument/2006/relationships/tags" Target="../tags/tag563.xml"/><Relationship Id="rId22" Type="http://schemas.openxmlformats.org/officeDocument/2006/relationships/tags" Target="../tags/tag571.xml"/><Relationship Id="rId27" Type="http://schemas.openxmlformats.org/officeDocument/2006/relationships/tags" Target="../tags/tag576.xml"/><Relationship Id="rId30" Type="http://schemas.openxmlformats.org/officeDocument/2006/relationships/tags" Target="../tags/tag579.xml"/><Relationship Id="rId35" Type="http://schemas.openxmlformats.org/officeDocument/2006/relationships/tags" Target="../tags/tag584.xml"/><Relationship Id="rId8" Type="http://schemas.openxmlformats.org/officeDocument/2006/relationships/tags" Target="../tags/tag557.xml"/><Relationship Id="rId3" Type="http://schemas.openxmlformats.org/officeDocument/2006/relationships/tags" Target="../tags/tag552.xml"/><Relationship Id="rId12" Type="http://schemas.openxmlformats.org/officeDocument/2006/relationships/tags" Target="../tags/tag561.xml"/><Relationship Id="rId17" Type="http://schemas.openxmlformats.org/officeDocument/2006/relationships/tags" Target="../tags/tag566.xml"/><Relationship Id="rId25" Type="http://schemas.openxmlformats.org/officeDocument/2006/relationships/tags" Target="../tags/tag574.xml"/><Relationship Id="rId33" Type="http://schemas.openxmlformats.org/officeDocument/2006/relationships/tags" Target="../tags/tag582.xml"/><Relationship Id="rId38" Type="http://schemas.openxmlformats.org/officeDocument/2006/relationships/notesSlide" Target="../notesSlides/notesSlide30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slideLayout" Target="../slideLayouts/slideLayout21.xml"/><Relationship Id="rId1" Type="http://schemas.openxmlformats.org/officeDocument/2006/relationships/tags" Target="../tags/tag586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tags" Target="../tags/tag589.xml"/><Relationship Id="rId2" Type="http://schemas.openxmlformats.org/officeDocument/2006/relationships/tags" Target="../tags/tag588.xml"/><Relationship Id="rId1" Type="http://schemas.openxmlformats.org/officeDocument/2006/relationships/tags" Target="../tags/tag587.xml"/><Relationship Id="rId5" Type="http://schemas.openxmlformats.org/officeDocument/2006/relationships/slideLayout" Target="../slideLayouts/slideLayout17.xml"/><Relationship Id="rId4" Type="http://schemas.openxmlformats.org/officeDocument/2006/relationships/tags" Target="../tags/tag590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tags" Target="../tags/tag593.xml"/><Relationship Id="rId2" Type="http://schemas.openxmlformats.org/officeDocument/2006/relationships/tags" Target="../tags/tag592.xml"/><Relationship Id="rId1" Type="http://schemas.openxmlformats.org/officeDocument/2006/relationships/tags" Target="../tags/tag591.xml"/><Relationship Id="rId6" Type="http://schemas.openxmlformats.org/officeDocument/2006/relationships/notesSlide" Target="../notesSlides/notesSlide31.xml"/><Relationship Id="rId5" Type="http://schemas.openxmlformats.org/officeDocument/2006/relationships/slideLayout" Target="../slideLayouts/slideLayout17.xml"/><Relationship Id="rId4" Type="http://schemas.openxmlformats.org/officeDocument/2006/relationships/tags" Target="../tags/tag59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64.xml"/><Relationship Id="rId1" Type="http://schemas.openxmlformats.org/officeDocument/2006/relationships/tags" Target="../tags/tag63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wmf"/><Relationship Id="rId3" Type="http://schemas.openxmlformats.org/officeDocument/2006/relationships/tags" Target="../tags/tag597.xml"/><Relationship Id="rId7" Type="http://schemas.openxmlformats.org/officeDocument/2006/relationships/oleObject" Target="../embeddings/oleObject46.bin"/><Relationship Id="rId2" Type="http://schemas.openxmlformats.org/officeDocument/2006/relationships/tags" Target="../tags/tag596.xml"/><Relationship Id="rId1" Type="http://schemas.openxmlformats.org/officeDocument/2006/relationships/tags" Target="../tags/tag595.xml"/><Relationship Id="rId6" Type="http://schemas.openxmlformats.org/officeDocument/2006/relationships/notesSlide" Target="../notesSlides/notesSlide32.xml"/><Relationship Id="rId5" Type="http://schemas.openxmlformats.org/officeDocument/2006/relationships/slideLayout" Target="../slideLayouts/slideLayout20.xml"/><Relationship Id="rId4" Type="http://schemas.openxmlformats.org/officeDocument/2006/relationships/tags" Target="../tags/tag598.xml"/><Relationship Id="rId9" Type="http://schemas.openxmlformats.org/officeDocument/2006/relationships/oleObject" Target="../embeddings/oleObject47.bin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tags" Target="../tags/tag601.xml"/><Relationship Id="rId7" Type="http://schemas.openxmlformats.org/officeDocument/2006/relationships/image" Target="../media/image55.png"/><Relationship Id="rId2" Type="http://schemas.openxmlformats.org/officeDocument/2006/relationships/tags" Target="../tags/tag600.xml"/><Relationship Id="rId1" Type="http://schemas.openxmlformats.org/officeDocument/2006/relationships/tags" Target="../tags/tag599.xml"/><Relationship Id="rId6" Type="http://schemas.openxmlformats.org/officeDocument/2006/relationships/notesSlide" Target="../notesSlides/notesSlide33.xml"/><Relationship Id="rId5" Type="http://schemas.openxmlformats.org/officeDocument/2006/relationships/slideLayout" Target="../slideLayouts/slideLayout17.xml"/><Relationship Id="rId4" Type="http://schemas.openxmlformats.org/officeDocument/2006/relationships/tags" Target="../tags/tag60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tags" Target="../tags/tag605.xml"/><Relationship Id="rId2" Type="http://schemas.openxmlformats.org/officeDocument/2006/relationships/tags" Target="../tags/tag604.xml"/><Relationship Id="rId1" Type="http://schemas.openxmlformats.org/officeDocument/2006/relationships/tags" Target="../tags/tag603.xml"/><Relationship Id="rId6" Type="http://schemas.openxmlformats.org/officeDocument/2006/relationships/notesSlide" Target="../notesSlides/notesSlide34.xml"/><Relationship Id="rId5" Type="http://schemas.openxmlformats.org/officeDocument/2006/relationships/slideLayout" Target="../slideLayouts/slideLayout17.xml"/><Relationship Id="rId4" Type="http://schemas.openxmlformats.org/officeDocument/2006/relationships/tags" Target="../tags/tag606.xml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tags" Target="../tags/tag609.xml"/><Relationship Id="rId7" Type="http://schemas.openxmlformats.org/officeDocument/2006/relationships/notesSlide" Target="../notesSlides/notesSlide35.xml"/><Relationship Id="rId2" Type="http://schemas.openxmlformats.org/officeDocument/2006/relationships/tags" Target="../tags/tag608.xml"/><Relationship Id="rId1" Type="http://schemas.openxmlformats.org/officeDocument/2006/relationships/tags" Target="../tags/tag607.xml"/><Relationship Id="rId6" Type="http://schemas.openxmlformats.org/officeDocument/2006/relationships/slideLayout" Target="../slideLayouts/slideLayout17.xml"/><Relationship Id="rId5" Type="http://schemas.openxmlformats.org/officeDocument/2006/relationships/tags" Target="../tags/tag611.xml"/><Relationship Id="rId4" Type="http://schemas.openxmlformats.org/officeDocument/2006/relationships/tags" Target="../tags/tag610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tags" Target="../tags/tag614.xml"/><Relationship Id="rId2" Type="http://schemas.openxmlformats.org/officeDocument/2006/relationships/tags" Target="../tags/tag613.xml"/><Relationship Id="rId1" Type="http://schemas.openxmlformats.org/officeDocument/2006/relationships/tags" Target="../tags/tag612.xml"/><Relationship Id="rId6" Type="http://schemas.openxmlformats.org/officeDocument/2006/relationships/notesSlide" Target="../notesSlides/notesSlide36.xml"/><Relationship Id="rId5" Type="http://schemas.openxmlformats.org/officeDocument/2006/relationships/slideLayout" Target="../slideLayouts/slideLayout17.xml"/><Relationship Id="rId4" Type="http://schemas.openxmlformats.org/officeDocument/2006/relationships/tags" Target="../tags/tag615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tags" Target="../tags/tag618.xml"/><Relationship Id="rId2" Type="http://schemas.openxmlformats.org/officeDocument/2006/relationships/tags" Target="../tags/tag617.xml"/><Relationship Id="rId1" Type="http://schemas.openxmlformats.org/officeDocument/2006/relationships/tags" Target="../tags/tag616.xml"/><Relationship Id="rId6" Type="http://schemas.openxmlformats.org/officeDocument/2006/relationships/notesSlide" Target="../notesSlides/notesSlide37.xml"/><Relationship Id="rId5" Type="http://schemas.openxmlformats.org/officeDocument/2006/relationships/slideLayout" Target="../slideLayouts/slideLayout17.xml"/><Relationship Id="rId4" Type="http://schemas.openxmlformats.org/officeDocument/2006/relationships/tags" Target="../tags/tag619.xml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tags" Target="../tags/tag622.xml"/><Relationship Id="rId7" Type="http://schemas.openxmlformats.org/officeDocument/2006/relationships/slideLayout" Target="../slideLayouts/slideLayout17.xml"/><Relationship Id="rId2" Type="http://schemas.openxmlformats.org/officeDocument/2006/relationships/tags" Target="../tags/tag621.xml"/><Relationship Id="rId1" Type="http://schemas.openxmlformats.org/officeDocument/2006/relationships/tags" Target="../tags/tag620.xml"/><Relationship Id="rId6" Type="http://schemas.openxmlformats.org/officeDocument/2006/relationships/tags" Target="../tags/tag625.xml"/><Relationship Id="rId5" Type="http://schemas.openxmlformats.org/officeDocument/2006/relationships/tags" Target="../tags/tag624.xml"/><Relationship Id="rId4" Type="http://schemas.openxmlformats.org/officeDocument/2006/relationships/tags" Target="../tags/tag623.xml"/><Relationship Id="rId9" Type="http://schemas.openxmlformats.org/officeDocument/2006/relationships/image" Target="../media/image58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tags" Target="../tags/tag627.xml"/><Relationship Id="rId1" Type="http://schemas.openxmlformats.org/officeDocument/2006/relationships/tags" Target="../tags/tag626.xml"/><Relationship Id="rId4" Type="http://schemas.openxmlformats.org/officeDocument/2006/relationships/audio" Target="../media/audio1.wav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tags" Target="../tags/tag630.xml"/><Relationship Id="rId2" Type="http://schemas.openxmlformats.org/officeDocument/2006/relationships/tags" Target="../tags/tag629.xml"/><Relationship Id="rId1" Type="http://schemas.openxmlformats.org/officeDocument/2006/relationships/tags" Target="../tags/tag628.xml"/><Relationship Id="rId6" Type="http://schemas.openxmlformats.org/officeDocument/2006/relationships/notesSlide" Target="../notesSlides/notesSlide38.xml"/><Relationship Id="rId5" Type="http://schemas.openxmlformats.org/officeDocument/2006/relationships/slideLayout" Target="../slideLayouts/slideLayout17.xml"/><Relationship Id="rId4" Type="http://schemas.openxmlformats.org/officeDocument/2006/relationships/tags" Target="../tags/tag631.xml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tags" Target="../tags/tag634.xml"/><Relationship Id="rId7" Type="http://schemas.openxmlformats.org/officeDocument/2006/relationships/notesSlide" Target="../notesSlides/notesSlide39.xml"/><Relationship Id="rId2" Type="http://schemas.openxmlformats.org/officeDocument/2006/relationships/tags" Target="../tags/tag633.xml"/><Relationship Id="rId1" Type="http://schemas.openxmlformats.org/officeDocument/2006/relationships/tags" Target="../tags/tag632.xml"/><Relationship Id="rId6" Type="http://schemas.openxmlformats.org/officeDocument/2006/relationships/slideLayout" Target="../slideLayouts/slideLayout17.xml"/><Relationship Id="rId5" Type="http://schemas.openxmlformats.org/officeDocument/2006/relationships/tags" Target="../tags/tag636.xml"/><Relationship Id="rId4" Type="http://schemas.openxmlformats.org/officeDocument/2006/relationships/tags" Target="../tags/tag635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.xml"/><Relationship Id="rId3" Type="http://schemas.openxmlformats.org/officeDocument/2006/relationships/tags" Target="../tags/tag67.xml"/><Relationship Id="rId7" Type="http://schemas.openxmlformats.org/officeDocument/2006/relationships/slideLayout" Target="../slideLayouts/slideLayout17.xml"/><Relationship Id="rId2" Type="http://schemas.openxmlformats.org/officeDocument/2006/relationships/tags" Target="../tags/tag66.xml"/><Relationship Id="rId1" Type="http://schemas.openxmlformats.org/officeDocument/2006/relationships/tags" Target="../tags/tag65.xml"/><Relationship Id="rId6" Type="http://schemas.openxmlformats.org/officeDocument/2006/relationships/tags" Target="../tags/tag70.xml"/><Relationship Id="rId5" Type="http://schemas.openxmlformats.org/officeDocument/2006/relationships/tags" Target="../tags/tag69.xml"/><Relationship Id="rId10" Type="http://schemas.openxmlformats.org/officeDocument/2006/relationships/image" Target="../media/image21.png"/><Relationship Id="rId4" Type="http://schemas.openxmlformats.org/officeDocument/2006/relationships/tags" Target="../tags/tag68.xml"/><Relationship Id="rId9" Type="http://schemas.openxmlformats.org/officeDocument/2006/relationships/image" Target="../media/image20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tags" Target="../tags/tag639.xml"/><Relationship Id="rId2" Type="http://schemas.openxmlformats.org/officeDocument/2006/relationships/tags" Target="../tags/tag638.xml"/><Relationship Id="rId1" Type="http://schemas.openxmlformats.org/officeDocument/2006/relationships/tags" Target="../tags/tag637.xml"/><Relationship Id="rId6" Type="http://schemas.openxmlformats.org/officeDocument/2006/relationships/notesSlide" Target="../notesSlides/notesSlide40.xml"/><Relationship Id="rId5" Type="http://schemas.openxmlformats.org/officeDocument/2006/relationships/slideLayout" Target="../slideLayouts/slideLayout17.xml"/><Relationship Id="rId4" Type="http://schemas.openxmlformats.org/officeDocument/2006/relationships/tags" Target="../tags/tag640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tags" Target="../tags/tag643.xml"/><Relationship Id="rId7" Type="http://schemas.openxmlformats.org/officeDocument/2006/relationships/image" Target="../media/image60.png"/><Relationship Id="rId2" Type="http://schemas.openxmlformats.org/officeDocument/2006/relationships/tags" Target="../tags/tag642.xml"/><Relationship Id="rId1" Type="http://schemas.openxmlformats.org/officeDocument/2006/relationships/tags" Target="../tags/tag641.xml"/><Relationship Id="rId6" Type="http://schemas.openxmlformats.org/officeDocument/2006/relationships/notesSlide" Target="../notesSlides/notesSlide41.xml"/><Relationship Id="rId5" Type="http://schemas.openxmlformats.org/officeDocument/2006/relationships/slideLayout" Target="../slideLayouts/slideLayout17.xml"/><Relationship Id="rId4" Type="http://schemas.openxmlformats.org/officeDocument/2006/relationships/tags" Target="../tags/tag644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tags" Target="../tags/tag647.xml"/><Relationship Id="rId7" Type="http://schemas.openxmlformats.org/officeDocument/2006/relationships/image" Target="../media/image61.png"/><Relationship Id="rId2" Type="http://schemas.openxmlformats.org/officeDocument/2006/relationships/tags" Target="../tags/tag646.xml"/><Relationship Id="rId1" Type="http://schemas.openxmlformats.org/officeDocument/2006/relationships/tags" Target="../tags/tag645.xml"/><Relationship Id="rId6" Type="http://schemas.openxmlformats.org/officeDocument/2006/relationships/notesSlide" Target="../notesSlides/notesSlide42.xml"/><Relationship Id="rId5" Type="http://schemas.openxmlformats.org/officeDocument/2006/relationships/slideLayout" Target="../slideLayouts/slideLayout17.xml"/><Relationship Id="rId4" Type="http://schemas.openxmlformats.org/officeDocument/2006/relationships/tags" Target="../tags/tag648.xml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tags" Target="../tags/tag656.xml"/><Relationship Id="rId18" Type="http://schemas.openxmlformats.org/officeDocument/2006/relationships/customXml" Target="../ink/ink3.xml"/><Relationship Id="rId3" Type="http://schemas.openxmlformats.org/officeDocument/2006/relationships/tags" Target="../tags/tag651.xml"/><Relationship Id="rId21" Type="http://schemas.openxmlformats.org/officeDocument/2006/relationships/image" Target="NULL"/><Relationship Id="rId7" Type="http://schemas.openxmlformats.org/officeDocument/2006/relationships/tags" Target="../tags/tag655.xml"/><Relationship Id="rId12" Type="http://schemas.openxmlformats.org/officeDocument/2006/relationships/customXml" Target="../ink/ink1.xml"/><Relationship Id="rId17" Type="http://schemas.openxmlformats.org/officeDocument/2006/relationships/image" Target="NULL"/><Relationship Id="rId2" Type="http://schemas.openxmlformats.org/officeDocument/2006/relationships/tags" Target="../tags/tag650.xml"/><Relationship Id="rId16" Type="http://schemas.openxmlformats.org/officeDocument/2006/relationships/customXml" Target="../ink/ink2.xml"/><Relationship Id="rId20" Type="http://schemas.openxmlformats.org/officeDocument/2006/relationships/customXml" Target="../ink/ink4.xml"/><Relationship Id="rId1" Type="http://schemas.openxmlformats.org/officeDocument/2006/relationships/tags" Target="../tags/tag649.xml"/><Relationship Id="rId6" Type="http://schemas.openxmlformats.org/officeDocument/2006/relationships/tags" Target="../tags/tag654.xml"/><Relationship Id="rId11" Type="http://schemas.openxmlformats.org/officeDocument/2006/relationships/image" Target="../media/image62.png"/><Relationship Id="rId5" Type="http://schemas.openxmlformats.org/officeDocument/2006/relationships/tags" Target="../tags/tag653.xml"/><Relationship Id="rId15" Type="http://schemas.openxmlformats.org/officeDocument/2006/relationships/image" Target="NULL"/><Relationship Id="rId10" Type="http://schemas.openxmlformats.org/officeDocument/2006/relationships/notesSlide" Target="../notesSlides/notesSlide43.xml"/><Relationship Id="rId19" Type="http://schemas.openxmlformats.org/officeDocument/2006/relationships/image" Target="NULL"/><Relationship Id="rId4" Type="http://schemas.openxmlformats.org/officeDocument/2006/relationships/tags" Target="../tags/tag652.xml"/><Relationship Id="rId9" Type="http://schemas.openxmlformats.org/officeDocument/2006/relationships/slideLayout" Target="../slideLayouts/slideLayout17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tags" Target="../tags/tag659.xml"/><Relationship Id="rId2" Type="http://schemas.openxmlformats.org/officeDocument/2006/relationships/tags" Target="../tags/tag658.xml"/><Relationship Id="rId1" Type="http://schemas.openxmlformats.org/officeDocument/2006/relationships/tags" Target="../tags/tag657.xml"/><Relationship Id="rId6" Type="http://schemas.openxmlformats.org/officeDocument/2006/relationships/notesSlide" Target="../notesSlides/notesSlide44.xml"/><Relationship Id="rId5" Type="http://schemas.openxmlformats.org/officeDocument/2006/relationships/slideLayout" Target="../slideLayouts/slideLayout17.xml"/><Relationship Id="rId4" Type="http://schemas.openxmlformats.org/officeDocument/2006/relationships/tags" Target="../tags/tag660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tags" Target="../tags/tag663.xml"/><Relationship Id="rId2" Type="http://schemas.openxmlformats.org/officeDocument/2006/relationships/tags" Target="../tags/tag662.xml"/><Relationship Id="rId1" Type="http://schemas.openxmlformats.org/officeDocument/2006/relationships/tags" Target="../tags/tag661.xml"/><Relationship Id="rId5" Type="http://schemas.openxmlformats.org/officeDocument/2006/relationships/slideLayout" Target="../slideLayouts/slideLayout17.xml"/><Relationship Id="rId4" Type="http://schemas.openxmlformats.org/officeDocument/2006/relationships/tags" Target="../tags/tag664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tags" Target="../tags/tag667.xml"/><Relationship Id="rId2" Type="http://schemas.openxmlformats.org/officeDocument/2006/relationships/tags" Target="../tags/tag666.xml"/><Relationship Id="rId1" Type="http://schemas.openxmlformats.org/officeDocument/2006/relationships/tags" Target="../tags/tag665.xml"/><Relationship Id="rId6" Type="http://schemas.openxmlformats.org/officeDocument/2006/relationships/notesSlide" Target="../notesSlides/notesSlide45.xml"/><Relationship Id="rId5" Type="http://schemas.openxmlformats.org/officeDocument/2006/relationships/slideLayout" Target="../slideLayouts/slideLayout17.xml"/><Relationship Id="rId4" Type="http://schemas.openxmlformats.org/officeDocument/2006/relationships/tags" Target="../tags/tag668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7.xml"/><Relationship Id="rId1" Type="http://schemas.openxmlformats.org/officeDocument/2006/relationships/tags" Target="../tags/tag669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slideLayout" Target="../slideLayouts/slideLayout17.xml"/><Relationship Id="rId1" Type="http://schemas.openxmlformats.org/officeDocument/2006/relationships/tags" Target="../tags/tag670.xml"/><Relationship Id="rId4" Type="http://schemas.openxmlformats.org/officeDocument/2006/relationships/image" Target="../media/image64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tags" Target="../tags/tag673.xml"/><Relationship Id="rId2" Type="http://schemas.openxmlformats.org/officeDocument/2006/relationships/tags" Target="../tags/tag672.xml"/><Relationship Id="rId1" Type="http://schemas.openxmlformats.org/officeDocument/2006/relationships/tags" Target="../tags/tag671.xml"/><Relationship Id="rId6" Type="http://schemas.openxmlformats.org/officeDocument/2006/relationships/notesSlide" Target="../notesSlides/notesSlide46.xml"/><Relationship Id="rId5" Type="http://schemas.openxmlformats.org/officeDocument/2006/relationships/slideLayout" Target="../slideLayouts/slideLayout17.xml"/><Relationship Id="rId4" Type="http://schemas.openxmlformats.org/officeDocument/2006/relationships/tags" Target="../tags/tag67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tags" Target="../tags/tag677.xml"/><Relationship Id="rId2" Type="http://schemas.openxmlformats.org/officeDocument/2006/relationships/tags" Target="../tags/tag676.xml"/><Relationship Id="rId1" Type="http://schemas.openxmlformats.org/officeDocument/2006/relationships/tags" Target="../tags/tag675.xml"/><Relationship Id="rId5" Type="http://schemas.openxmlformats.org/officeDocument/2006/relationships/slideLayout" Target="../slideLayouts/slideLayout17.xml"/><Relationship Id="rId4" Type="http://schemas.openxmlformats.org/officeDocument/2006/relationships/tags" Target="../tags/tag67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35278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r>
              <a:rPr lang="nb-NO" dirty="0"/>
              <a:t>IPv4 </a:t>
            </a:r>
            <a:r>
              <a:rPr lang="nb-NO" dirty="0" err="1"/>
              <a:t>addresses</a:t>
            </a:r>
            <a:r>
              <a:rPr lang="nb-NO" dirty="0"/>
              <a:t>: </a:t>
            </a:r>
            <a:r>
              <a:rPr lang="nb-NO" dirty="0" err="1"/>
              <a:t>allocation</a:t>
            </a:r>
            <a:endParaRPr lang="en-GB" dirty="0"/>
          </a:p>
        </p:txBody>
      </p:sp>
      <p:sp>
        <p:nvSpPr>
          <p:cNvPr id="45059" name="Rectangle 3"/>
          <p:cNvSpPr>
            <a:spLocks noGrp="1" noChangeArrowheads="1"/>
          </p:cNvSpPr>
          <p:nvPr>
            <p:ph idx="1"/>
            <p:custDataLst>
              <p:tags r:id="rId3"/>
            </p:custDataLst>
          </p:nvPr>
        </p:nvSpPr>
        <p:spPr>
          <a:xfrm>
            <a:off x="1775520" y="1219200"/>
            <a:ext cx="8568630" cy="4876800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nb-NO" sz="2800" dirty="0"/>
              <a:t>For hosts in LAN</a:t>
            </a:r>
          </a:p>
          <a:p>
            <a:pPr lvl="1">
              <a:lnSpc>
                <a:spcPct val="80000"/>
              </a:lnSpc>
            </a:pPr>
            <a:r>
              <a:rPr lang="nb-NO" sz="2400" dirty="0" err="1"/>
              <a:t>Can</a:t>
            </a:r>
            <a:r>
              <a:rPr lang="nb-NO" sz="2400" dirty="0"/>
              <a:t> be </a:t>
            </a:r>
            <a:r>
              <a:rPr lang="nb-NO" sz="2400" dirty="0" err="1"/>
              <a:t>set</a:t>
            </a:r>
            <a:r>
              <a:rPr lang="nb-NO" sz="2400" dirty="0"/>
              <a:t> </a:t>
            </a:r>
            <a:r>
              <a:rPr lang="nb-NO" sz="2400" dirty="0" err="1"/>
              <a:t>manually</a:t>
            </a:r>
            <a:r>
              <a:rPr lang="nb-NO" sz="2400" dirty="0"/>
              <a:t> / </a:t>
            </a:r>
            <a:r>
              <a:rPr lang="nb-NO" sz="2400" dirty="0" err="1"/>
              <a:t>statically</a:t>
            </a:r>
            <a:endParaRPr lang="nb-NO" sz="2400" dirty="0"/>
          </a:p>
          <a:p>
            <a:pPr lvl="1" eaLnBrk="1" hangingPunct="1">
              <a:lnSpc>
                <a:spcPct val="80000"/>
              </a:lnSpc>
            </a:pPr>
            <a:r>
              <a:rPr lang="nb-NO" sz="2400" dirty="0" err="1">
                <a:solidFill>
                  <a:srgbClr val="FF0000"/>
                </a:solidFill>
              </a:rPr>
              <a:t>Dynamic</a:t>
            </a:r>
            <a:r>
              <a:rPr lang="nb-NO" sz="2400" dirty="0">
                <a:solidFill>
                  <a:srgbClr val="FF0000"/>
                </a:solidFill>
              </a:rPr>
              <a:t> Host </a:t>
            </a:r>
            <a:r>
              <a:rPr lang="nb-NO" sz="2400" dirty="0" err="1">
                <a:solidFill>
                  <a:srgbClr val="FF0000"/>
                </a:solidFill>
              </a:rPr>
              <a:t>Configuration</a:t>
            </a:r>
            <a:r>
              <a:rPr lang="nb-NO" sz="2400" dirty="0">
                <a:solidFill>
                  <a:srgbClr val="FF0000"/>
                </a:solidFill>
              </a:rPr>
              <a:t> </a:t>
            </a:r>
            <a:r>
              <a:rPr lang="nb-NO" sz="2400" dirty="0" err="1">
                <a:solidFill>
                  <a:srgbClr val="FF0000"/>
                </a:solidFill>
              </a:rPr>
              <a:t>Protocol</a:t>
            </a:r>
            <a:r>
              <a:rPr lang="nb-NO" sz="2400" dirty="0"/>
              <a:t>(DHCP)</a:t>
            </a:r>
          </a:p>
          <a:p>
            <a:pPr eaLnBrk="1" hangingPunct="1">
              <a:lnSpc>
                <a:spcPct val="80000"/>
              </a:lnSpc>
            </a:pPr>
            <a:r>
              <a:rPr lang="nb-NO" sz="2800" dirty="0"/>
              <a:t>For </a:t>
            </a:r>
            <a:r>
              <a:rPr lang="nb-NO" sz="2800" dirty="0" err="1"/>
              <a:t>networks</a:t>
            </a:r>
            <a:endParaRPr lang="nb-NO" sz="2800" dirty="0"/>
          </a:p>
          <a:p>
            <a:pPr lvl="1">
              <a:lnSpc>
                <a:spcPct val="80000"/>
              </a:lnSpc>
            </a:pPr>
            <a:r>
              <a:rPr lang="nb-NO" sz="2400" dirty="0"/>
              <a:t>Is </a:t>
            </a:r>
            <a:r>
              <a:rPr lang="nb-NO" sz="2400" dirty="0" err="1"/>
              <a:t>assigned</a:t>
            </a:r>
            <a:r>
              <a:rPr lang="nb-NO" sz="2400" dirty="0"/>
              <a:t> </a:t>
            </a:r>
            <a:r>
              <a:rPr lang="nb-NO" sz="2400" dirty="0" err="1"/>
              <a:t>its</a:t>
            </a:r>
            <a:r>
              <a:rPr lang="nb-NO" sz="2400" dirty="0"/>
              <a:t> </a:t>
            </a:r>
            <a:r>
              <a:rPr lang="nb-NO" sz="2400" dirty="0" err="1"/>
              <a:t>share</a:t>
            </a:r>
            <a:r>
              <a:rPr lang="nb-NO" sz="2400" dirty="0"/>
              <a:t> </a:t>
            </a:r>
            <a:r>
              <a:rPr lang="nb-NO" sz="2400" dirty="0" err="1"/>
              <a:t>of</a:t>
            </a:r>
            <a:r>
              <a:rPr lang="nb-NO" sz="2400" dirty="0"/>
              <a:t> </a:t>
            </a:r>
            <a:r>
              <a:rPr lang="nb-NO" sz="2400" dirty="0" err="1"/>
              <a:t>the</a:t>
            </a:r>
            <a:r>
              <a:rPr lang="nb-NO" sz="2400" dirty="0"/>
              <a:t> </a:t>
            </a:r>
            <a:r>
              <a:rPr lang="nb-NO" sz="2400" dirty="0" err="1"/>
              <a:t>ISP's</a:t>
            </a:r>
            <a:r>
              <a:rPr lang="nb-NO" sz="2400" dirty="0"/>
              <a:t> </a:t>
            </a:r>
            <a:r>
              <a:rPr lang="nb-NO" sz="2400" dirty="0" err="1"/>
              <a:t>assigned</a:t>
            </a:r>
            <a:r>
              <a:rPr lang="nb-NO" sz="2400" dirty="0"/>
              <a:t> </a:t>
            </a:r>
            <a:r>
              <a:rPr lang="nb-NO" sz="2400" dirty="0" err="1"/>
              <a:t>address</a:t>
            </a:r>
            <a:r>
              <a:rPr lang="nb-NO" sz="2400" dirty="0"/>
              <a:t> </a:t>
            </a:r>
            <a:r>
              <a:rPr lang="nb-NO" sz="2400" dirty="0" err="1"/>
              <a:t>space</a:t>
            </a:r>
            <a:br>
              <a:rPr lang="nb-NO" sz="2400" dirty="0"/>
            </a:br>
            <a:endParaRPr lang="nb-NO" sz="2400" dirty="0"/>
          </a:p>
          <a:p>
            <a:pPr eaLnBrk="1" hangingPunct="1">
              <a:lnSpc>
                <a:spcPct val="80000"/>
              </a:lnSpc>
            </a:pPr>
            <a:r>
              <a:rPr lang="nb-NO" sz="2800" dirty="0"/>
              <a:t>For Internet Service Provider (ISP)</a:t>
            </a:r>
          </a:p>
          <a:p>
            <a:pPr lvl="1">
              <a:lnSpc>
                <a:spcPct val="80000"/>
              </a:lnSpc>
            </a:pPr>
            <a:r>
              <a:rPr lang="nb-NO" sz="2400" dirty="0"/>
              <a:t>International </a:t>
            </a:r>
            <a:r>
              <a:rPr lang="nb-NO" sz="2400" dirty="0" err="1"/>
              <a:t>Agency</a:t>
            </a:r>
            <a:r>
              <a:rPr lang="nb-NO" sz="2400" dirty="0"/>
              <a:t> (</a:t>
            </a:r>
            <a:r>
              <a:rPr lang="nb-NO" sz="2400" dirty="0">
                <a:solidFill>
                  <a:srgbClr val="00B0F0"/>
                </a:solidFill>
              </a:rPr>
              <a:t>ICANN</a:t>
            </a:r>
            <a:r>
              <a:rPr lang="nb-NO" sz="2400" dirty="0"/>
              <a:t>) </a:t>
            </a:r>
            <a:r>
              <a:rPr lang="nb-NO" sz="2400" dirty="0" err="1"/>
              <a:t>assigns</a:t>
            </a:r>
            <a:r>
              <a:rPr lang="nb-NO" sz="2400" dirty="0"/>
              <a:t> </a:t>
            </a:r>
            <a:r>
              <a:rPr lang="nb-NO" sz="2400" dirty="0" err="1"/>
              <a:t>addresses</a:t>
            </a:r>
            <a:r>
              <a:rPr lang="nb-NO" sz="2400" dirty="0"/>
              <a:t>, </a:t>
            </a:r>
            <a:r>
              <a:rPr lang="nb-NO" sz="2400" dirty="0" err="1"/>
              <a:t>manages</a:t>
            </a:r>
            <a:r>
              <a:rPr lang="nb-NO" sz="2400" dirty="0"/>
              <a:t> DNS, </a:t>
            </a:r>
            <a:r>
              <a:rPr lang="nb-NO" sz="2400" dirty="0" err="1"/>
              <a:t>assigns</a:t>
            </a:r>
            <a:r>
              <a:rPr lang="nb-NO" sz="2400" dirty="0"/>
              <a:t> </a:t>
            </a:r>
            <a:r>
              <a:rPr lang="nb-NO" sz="2400" dirty="0" err="1"/>
              <a:t>domain</a:t>
            </a:r>
            <a:r>
              <a:rPr lang="nb-NO" sz="2400" dirty="0"/>
              <a:t> </a:t>
            </a:r>
            <a:r>
              <a:rPr lang="nb-NO" sz="2400" dirty="0" err="1"/>
              <a:t>names</a:t>
            </a:r>
            <a:r>
              <a:rPr lang="nb-NO" sz="2400" dirty="0"/>
              <a:t> and </a:t>
            </a:r>
            <a:r>
              <a:rPr lang="nb-NO" sz="2400" dirty="0" err="1"/>
              <a:t>resolves</a:t>
            </a:r>
            <a:r>
              <a:rPr lang="nb-NO" sz="2400" dirty="0"/>
              <a:t> </a:t>
            </a:r>
            <a:r>
              <a:rPr lang="nb-NO" sz="2400" dirty="0" err="1"/>
              <a:t>disputes</a:t>
            </a:r>
            <a:r>
              <a:rPr lang="nb-NO" sz="2400" dirty="0"/>
              <a:t>.</a:t>
            </a:r>
          </a:p>
          <a:p>
            <a:pPr lvl="1">
              <a:lnSpc>
                <a:spcPct val="80000"/>
              </a:lnSpc>
            </a:pPr>
            <a:r>
              <a:rPr lang="en-GB" sz="2400" dirty="0"/>
              <a:t>“Continent registrar”: </a:t>
            </a:r>
            <a:r>
              <a:rPr lang="en-GB" sz="2400" dirty="0">
                <a:solidFill>
                  <a:srgbClr val="00B0F0"/>
                </a:solidFill>
              </a:rPr>
              <a:t>RIPE</a:t>
            </a:r>
            <a:r>
              <a:rPr lang="en-GB" sz="2400" dirty="0"/>
              <a:t> distributes IP addresses and AS numbers to Europe and others.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E93F15-0DD6-4BCB-9007-D1161FC5C8F3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0" y="-7859"/>
            <a:ext cx="1262407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AF1C8AE-2CDD-414F-82E2-A8C08F8C4BDB}" type="slidenum">
              <a:rPr lang="en-US" smtClean="0"/>
              <a:pPr>
                <a:defRPr/>
              </a:pPr>
              <a:t>10</a:t>
            </a:fld>
            <a:r>
              <a:rPr lang="en-US" dirty="0"/>
              <a:t>/84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50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50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50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50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50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50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50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50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50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50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50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50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450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50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50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450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50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50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450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450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50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450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450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450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059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b-NO" dirty="0" err="1"/>
              <a:t>D</a:t>
            </a:r>
            <a:r>
              <a:rPr lang="nb-NO" sz="3600" dirty="0" err="1"/>
              <a:t>ynamic</a:t>
            </a:r>
            <a:r>
              <a:rPr lang="nb-NO" dirty="0"/>
              <a:t> H</a:t>
            </a:r>
            <a:r>
              <a:rPr lang="nb-NO" sz="3600" dirty="0"/>
              <a:t>ost</a:t>
            </a:r>
            <a:r>
              <a:rPr lang="nb-NO" dirty="0"/>
              <a:t> </a:t>
            </a:r>
            <a:r>
              <a:rPr lang="nb-NO" dirty="0" err="1"/>
              <a:t>C</a:t>
            </a:r>
            <a:r>
              <a:rPr lang="nb-NO" sz="3600" dirty="0" err="1"/>
              <a:t>onfiguration</a:t>
            </a:r>
            <a:r>
              <a:rPr lang="nb-NO" dirty="0"/>
              <a:t> </a:t>
            </a:r>
            <a:r>
              <a:rPr lang="nb-NO" dirty="0" err="1"/>
              <a:t>P</a:t>
            </a:r>
            <a:r>
              <a:rPr lang="nb-NO" sz="3600" dirty="0" err="1"/>
              <a:t>rotocol</a:t>
            </a:r>
            <a:endParaRPr lang="nb-NO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124744"/>
            <a:ext cx="8219256" cy="4248472"/>
          </a:xfrm>
        </p:spPr>
        <p:txBody>
          <a:bodyPr>
            <a:normAutofit/>
          </a:bodyPr>
          <a:lstStyle/>
          <a:p>
            <a:r>
              <a:rPr lang="nb-NO" dirty="0" err="1"/>
              <a:t>Each</a:t>
            </a:r>
            <a:r>
              <a:rPr lang="nb-NO" dirty="0"/>
              <a:t> DHCP server has a </a:t>
            </a:r>
            <a:r>
              <a:rPr lang="nb-NO" dirty="0" err="1"/>
              <a:t>set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possible</a:t>
            </a:r>
            <a:r>
              <a:rPr lang="nb-NO" dirty="0"/>
              <a:t> </a:t>
            </a:r>
            <a:r>
              <a:rPr lang="nb-NO" dirty="0" err="1"/>
              <a:t>addresses</a:t>
            </a:r>
            <a:r>
              <a:rPr lang="nb-NO" dirty="0"/>
              <a:t> (</a:t>
            </a:r>
            <a:r>
              <a:rPr lang="nb-NO" dirty="0">
                <a:solidFill>
                  <a:srgbClr val="FF0000"/>
                </a:solidFill>
              </a:rPr>
              <a:t>pool</a:t>
            </a:r>
            <a:r>
              <a:rPr lang="nb-NO" dirty="0"/>
              <a:t>)</a:t>
            </a:r>
          </a:p>
          <a:p>
            <a:r>
              <a:rPr lang="nb-NO" dirty="0"/>
              <a:t>Sets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address</a:t>
            </a:r>
            <a:r>
              <a:rPr lang="nb-NO" dirty="0"/>
              <a:t> </a:t>
            </a:r>
            <a:r>
              <a:rPr lang="nb-NO" dirty="0" err="1"/>
              <a:t>dynamically</a:t>
            </a:r>
            <a:r>
              <a:rPr lang="nb-NO" dirty="0"/>
              <a:t> </a:t>
            </a:r>
            <a:r>
              <a:rPr lang="nb-NO" dirty="0" err="1"/>
              <a:t>with</a:t>
            </a:r>
            <a:r>
              <a:rPr lang="nb-NO" dirty="0"/>
              <a:t> "</a:t>
            </a:r>
            <a:r>
              <a:rPr lang="nb-NO" dirty="0" err="1"/>
              <a:t>plug</a:t>
            </a:r>
            <a:r>
              <a:rPr lang="nb-NO" dirty="0"/>
              <a:t>-and-play"</a:t>
            </a:r>
          </a:p>
          <a:p>
            <a:r>
              <a:rPr lang="nb-NO" dirty="0">
                <a:solidFill>
                  <a:srgbClr val="7030A0"/>
                </a:solidFill>
              </a:rPr>
              <a:t>Host </a:t>
            </a:r>
            <a:r>
              <a:rPr lang="nb-NO" dirty="0" err="1">
                <a:solidFill>
                  <a:srgbClr val="7030A0"/>
                </a:solidFill>
              </a:rPr>
              <a:t>transmits</a:t>
            </a:r>
            <a:r>
              <a:rPr lang="nb-NO" dirty="0">
                <a:solidFill>
                  <a:srgbClr val="7030A0"/>
                </a:solidFill>
              </a:rPr>
              <a:t> </a:t>
            </a:r>
            <a:r>
              <a:rPr lang="nb-NO" dirty="0"/>
              <a:t>: </a:t>
            </a:r>
            <a:r>
              <a:rPr lang="nb-NO" dirty="0">
                <a:latin typeface="Courier New" pitchFamily="49" charset="0"/>
                <a:cs typeface="Courier New" pitchFamily="49" charset="0"/>
              </a:rPr>
              <a:t>DHCP </a:t>
            </a:r>
            <a:r>
              <a:rPr lang="nb-NO" dirty="0" err="1">
                <a:latin typeface="Courier New" pitchFamily="49" charset="0"/>
                <a:cs typeface="Courier New" pitchFamily="49" charset="0"/>
              </a:rPr>
              <a:t>discover</a:t>
            </a:r>
            <a:endParaRPr lang="nb-NO" dirty="0">
              <a:latin typeface="Courier New" pitchFamily="49" charset="0"/>
              <a:cs typeface="Courier New" pitchFamily="49" charset="0"/>
            </a:endParaRPr>
          </a:p>
          <a:p>
            <a:r>
              <a:rPr lang="nb-NO" dirty="0">
                <a:solidFill>
                  <a:srgbClr val="00B0F0"/>
                </a:solidFill>
              </a:rPr>
              <a:t>DHCP server </a:t>
            </a:r>
            <a:r>
              <a:rPr lang="nb-NO" dirty="0" err="1">
                <a:solidFill>
                  <a:srgbClr val="00B0F0"/>
                </a:solidFill>
              </a:rPr>
              <a:t>responds</a:t>
            </a:r>
            <a:r>
              <a:rPr lang="nb-NO" dirty="0"/>
              <a:t>: </a:t>
            </a:r>
            <a:r>
              <a:rPr lang="nb-NO" dirty="0">
                <a:latin typeface="Courier New" pitchFamily="49" charset="0"/>
                <a:cs typeface="Courier New" pitchFamily="49" charset="0"/>
              </a:rPr>
              <a:t>DHCP offer</a:t>
            </a:r>
          </a:p>
          <a:p>
            <a:r>
              <a:rPr lang="nb-NO" dirty="0">
                <a:solidFill>
                  <a:srgbClr val="7030A0"/>
                </a:solidFill>
              </a:rPr>
              <a:t>Host </a:t>
            </a:r>
            <a:r>
              <a:rPr lang="nb-NO" dirty="0" err="1">
                <a:solidFill>
                  <a:srgbClr val="7030A0"/>
                </a:solidFill>
              </a:rPr>
              <a:t>transmits</a:t>
            </a:r>
            <a:r>
              <a:rPr lang="nb-NO" dirty="0">
                <a:solidFill>
                  <a:srgbClr val="7030A0"/>
                </a:solidFill>
              </a:rPr>
              <a:t> </a:t>
            </a:r>
            <a:r>
              <a:rPr lang="nb-NO" dirty="0"/>
              <a:t>: </a:t>
            </a:r>
            <a:r>
              <a:rPr lang="nb-NO" dirty="0">
                <a:latin typeface="Courier New" pitchFamily="49" charset="0"/>
                <a:cs typeface="Courier New" pitchFamily="49" charset="0"/>
              </a:rPr>
              <a:t>DHCP </a:t>
            </a:r>
            <a:r>
              <a:rPr lang="nb-NO" dirty="0" err="1">
                <a:latin typeface="Courier New" pitchFamily="49" charset="0"/>
                <a:cs typeface="Courier New" pitchFamily="49" charset="0"/>
              </a:rPr>
              <a:t>request</a:t>
            </a:r>
            <a:endParaRPr lang="nb-NO" dirty="0">
              <a:latin typeface="Courier New" pitchFamily="49" charset="0"/>
              <a:cs typeface="Courier New" pitchFamily="49" charset="0"/>
            </a:endParaRPr>
          </a:p>
          <a:p>
            <a:r>
              <a:rPr lang="nb-NO" dirty="0">
                <a:solidFill>
                  <a:srgbClr val="00B0F0"/>
                </a:solidFill>
              </a:rPr>
              <a:t>DHCP server </a:t>
            </a:r>
            <a:r>
              <a:rPr lang="nb-NO" dirty="0" err="1">
                <a:solidFill>
                  <a:srgbClr val="00B0F0"/>
                </a:solidFill>
              </a:rPr>
              <a:t>transmits</a:t>
            </a:r>
            <a:r>
              <a:rPr lang="nb-NO" dirty="0"/>
              <a:t>: IP </a:t>
            </a:r>
            <a:r>
              <a:rPr lang="nb-NO" dirty="0" err="1"/>
              <a:t>address</a:t>
            </a:r>
            <a:r>
              <a:rPr lang="nb-NO" dirty="0"/>
              <a:t> and </a:t>
            </a:r>
            <a:r>
              <a:rPr lang="nb-NO" dirty="0" err="1"/>
              <a:t>other</a:t>
            </a:r>
            <a:r>
              <a:rPr lang="nb-NO" dirty="0"/>
              <a:t> </a:t>
            </a:r>
            <a:r>
              <a:rPr lang="nb-NO" dirty="0" err="1"/>
              <a:t>network</a:t>
            </a:r>
            <a:r>
              <a:rPr lang="nb-NO" dirty="0"/>
              <a:t> parameters (</a:t>
            </a:r>
            <a:r>
              <a:rPr lang="nb-NO" dirty="0" err="1"/>
              <a:t>eg</a:t>
            </a:r>
            <a:r>
              <a:rPr lang="nb-NO" dirty="0"/>
              <a:t> DNS server) + </a:t>
            </a:r>
            <a:r>
              <a:rPr lang="nb-NO" dirty="0">
                <a:latin typeface="Courier New" pitchFamily="49" charset="0"/>
                <a:cs typeface="Courier New" pitchFamily="49" charset="0"/>
              </a:rPr>
              <a:t>DHCP </a:t>
            </a:r>
            <a:r>
              <a:rPr lang="nb-NO" dirty="0" err="1">
                <a:latin typeface="Courier New" pitchFamily="49" charset="0"/>
                <a:cs typeface="Courier New" pitchFamily="49" charset="0"/>
              </a:rPr>
              <a:t>ack</a:t>
            </a:r>
            <a:endParaRPr lang="nb-NO" dirty="0">
              <a:latin typeface="Courier New" pitchFamily="49" charset="0"/>
              <a:cs typeface="Courier New" pitchFamily="49" charset="0"/>
            </a:endParaRPr>
          </a:p>
          <a:p>
            <a:r>
              <a:rPr lang="nb-NO" dirty="0">
                <a:solidFill>
                  <a:srgbClr val="7030A0"/>
                </a:solidFill>
              </a:rPr>
              <a:t>Hosting is </a:t>
            </a:r>
            <a:r>
              <a:rPr lang="nb-NO" dirty="0" err="1">
                <a:solidFill>
                  <a:srgbClr val="7030A0"/>
                </a:solidFill>
              </a:rPr>
              <a:t>set</a:t>
            </a:r>
            <a:r>
              <a:rPr lang="nb-NO" dirty="0">
                <a:solidFill>
                  <a:srgbClr val="7030A0"/>
                </a:solidFill>
              </a:rPr>
              <a:t> up </a:t>
            </a:r>
            <a:r>
              <a:rPr lang="nb-NO" dirty="0" err="1">
                <a:solidFill>
                  <a:srgbClr val="7030A0"/>
                </a:solidFill>
              </a:rPr>
              <a:t>with</a:t>
            </a:r>
            <a:r>
              <a:rPr lang="nb-NO" dirty="0">
                <a:solidFill>
                  <a:srgbClr val="7030A0"/>
                </a:solidFill>
              </a:rPr>
              <a:t> </a:t>
            </a:r>
            <a:r>
              <a:rPr lang="nb-NO" dirty="0" err="1">
                <a:solidFill>
                  <a:srgbClr val="7030A0"/>
                </a:solidFill>
              </a:rPr>
              <a:t>these</a:t>
            </a:r>
            <a:r>
              <a:rPr lang="nb-NO" dirty="0">
                <a:solidFill>
                  <a:srgbClr val="7030A0"/>
                </a:solidFill>
              </a:rPr>
              <a:t> </a:t>
            </a:r>
            <a:r>
              <a:rPr lang="nb-NO" dirty="0" err="1">
                <a:solidFill>
                  <a:srgbClr val="7030A0"/>
                </a:solidFill>
              </a:rPr>
              <a:t>values</a:t>
            </a:r>
            <a:br>
              <a:rPr lang="nb-NO" dirty="0">
                <a:latin typeface="Courier New" pitchFamily="49" charset="0"/>
                <a:cs typeface="Courier New" pitchFamily="49" charset="0"/>
              </a:rPr>
            </a:br>
            <a:endParaRPr lang="nb-NO" dirty="0">
              <a:latin typeface="Courier New" pitchFamily="49" charset="0"/>
              <a:cs typeface="Courier New" pitchFamily="49" charset="0"/>
            </a:endParaRPr>
          </a:p>
          <a:p>
            <a:endParaRPr lang="nb-NO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5085184"/>
            <a:ext cx="5400600" cy="13187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2424" y="5013176"/>
            <a:ext cx="5055577" cy="14581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3" name="Group 12"/>
          <p:cNvGrpSpPr/>
          <p:nvPr/>
        </p:nvGrpSpPr>
        <p:grpSpPr>
          <a:xfrm>
            <a:off x="1775520" y="5085184"/>
            <a:ext cx="3744416" cy="1318790"/>
            <a:chOff x="251520" y="5085184"/>
            <a:chExt cx="3744416" cy="1318790"/>
          </a:xfrm>
        </p:grpSpPr>
        <p:sp>
          <p:nvSpPr>
            <p:cNvPr id="7" name="Rounded Rectangle 6"/>
            <p:cNvSpPr/>
            <p:nvPr/>
          </p:nvSpPr>
          <p:spPr>
            <a:xfrm>
              <a:off x="1331640" y="5085184"/>
              <a:ext cx="1512168" cy="144016"/>
            </a:xfrm>
            <a:prstGeom prst="round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251520" y="6021288"/>
              <a:ext cx="3744416" cy="382686"/>
            </a:xfrm>
            <a:prstGeom prst="round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cxnSp>
          <p:nvCxnSpPr>
            <p:cNvPr id="9" name="Straight Arrow Connector 8"/>
            <p:cNvCxnSpPr>
              <a:stCxn id="7" idx="2"/>
            </p:cNvCxnSpPr>
            <p:nvPr/>
          </p:nvCxnSpPr>
          <p:spPr>
            <a:xfrm>
              <a:off x="2087724" y="5229200"/>
              <a:ext cx="0" cy="792088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5735960" y="5013176"/>
            <a:ext cx="4032448" cy="1458158"/>
            <a:chOff x="4211960" y="5013176"/>
            <a:chExt cx="4032448" cy="1458158"/>
          </a:xfrm>
        </p:grpSpPr>
        <p:sp>
          <p:nvSpPr>
            <p:cNvPr id="10" name="Rounded Rectangle 9"/>
            <p:cNvSpPr/>
            <p:nvPr/>
          </p:nvSpPr>
          <p:spPr>
            <a:xfrm>
              <a:off x="4211960" y="5877272"/>
              <a:ext cx="4032448" cy="594062"/>
            </a:xfrm>
            <a:prstGeom prst="round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5292079" y="5013176"/>
              <a:ext cx="1324131" cy="139613"/>
            </a:xfrm>
            <a:prstGeom prst="round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>
              <a:off x="5954144" y="5152789"/>
              <a:ext cx="0" cy="724483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694935D7-00D3-4EBE-B725-2705EF4D6702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2"/>
            </p:custDataLst>
          </p:nvPr>
        </p:nvSpPr>
        <p:spPr>
          <a:xfrm>
            <a:off x="0" y="-7859"/>
            <a:ext cx="1262407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AF1C8AE-2CDD-414F-82E2-A8C08F8C4BDB}" type="slidenum">
              <a:rPr lang="en-US" smtClean="0"/>
              <a:pPr>
                <a:defRPr/>
              </a:pPr>
              <a:t>11</a:t>
            </a:fld>
            <a:r>
              <a:rPr lang="en-US" dirty="0"/>
              <a:t>/84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47482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15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1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15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1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5" name="Rectangle 2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>
          <a:xfrm>
            <a:off x="1987551" y="260649"/>
            <a:ext cx="8153400" cy="579437"/>
          </a:xfrm>
        </p:spPr>
        <p:txBody>
          <a:bodyPr>
            <a:normAutofit/>
          </a:bodyPr>
          <a:lstStyle/>
          <a:p>
            <a:r>
              <a:rPr lang="en-US" dirty="0"/>
              <a:t>Datagram from sender to recipient</a:t>
            </a:r>
          </a:p>
        </p:txBody>
      </p:sp>
      <p:sp>
        <p:nvSpPr>
          <p:cNvPr id="4106" name="Freeform 4"/>
          <p:cNvSpPr>
            <a:spLocks/>
          </p:cNvSpPr>
          <p:nvPr>
            <p:custDataLst>
              <p:tags r:id="rId3"/>
            </p:custDataLst>
          </p:nvPr>
        </p:nvSpPr>
        <p:spPr bwMode="auto">
          <a:xfrm>
            <a:off x="6245226" y="2682876"/>
            <a:ext cx="1941513" cy="2049463"/>
          </a:xfrm>
          <a:custGeom>
            <a:avLst/>
            <a:gdLst>
              <a:gd name="T0" fmla="*/ 2147483647 w 1223"/>
              <a:gd name="T1" fmla="*/ 2147483647 h 1291"/>
              <a:gd name="T2" fmla="*/ 2147483647 w 1223"/>
              <a:gd name="T3" fmla="*/ 2147483647 h 1291"/>
              <a:gd name="T4" fmla="*/ 2147483647 w 1223"/>
              <a:gd name="T5" fmla="*/ 2147483647 h 1291"/>
              <a:gd name="T6" fmla="*/ 2147483647 w 1223"/>
              <a:gd name="T7" fmla="*/ 2147483647 h 1291"/>
              <a:gd name="T8" fmla="*/ 2147483647 w 1223"/>
              <a:gd name="T9" fmla="*/ 2147483647 h 1291"/>
              <a:gd name="T10" fmla="*/ 2147483647 w 1223"/>
              <a:gd name="T11" fmla="*/ 2147483647 h 1291"/>
              <a:gd name="T12" fmla="*/ 2147483647 w 1223"/>
              <a:gd name="T13" fmla="*/ 2147483647 h 1291"/>
              <a:gd name="T14" fmla="*/ 2147483647 w 1223"/>
              <a:gd name="T15" fmla="*/ 2147483647 h 1291"/>
              <a:gd name="T16" fmla="*/ 2147483647 w 1223"/>
              <a:gd name="T17" fmla="*/ 2147483647 h 1291"/>
              <a:gd name="T18" fmla="*/ 2147483647 w 1223"/>
              <a:gd name="T19" fmla="*/ 2147483647 h 1291"/>
              <a:gd name="T20" fmla="*/ 2147483647 w 1223"/>
              <a:gd name="T21" fmla="*/ 2147483647 h 1291"/>
              <a:gd name="T22" fmla="*/ 2147483647 w 1223"/>
              <a:gd name="T23" fmla="*/ 2147483647 h 1291"/>
              <a:gd name="T24" fmla="*/ 2147483647 w 1223"/>
              <a:gd name="T25" fmla="*/ 2147483647 h 1291"/>
              <a:gd name="T26" fmla="*/ 2147483647 w 1223"/>
              <a:gd name="T27" fmla="*/ 2147483647 h 1291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w 1223"/>
              <a:gd name="T43" fmla="*/ 0 h 1291"/>
              <a:gd name="T44" fmla="*/ 1223 w 1223"/>
              <a:gd name="T45" fmla="*/ 1291 h 1291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T42" t="T43" r="T44" b="T45"/>
            <a:pathLst>
              <a:path w="1223" h="1291">
                <a:moveTo>
                  <a:pt x="1201" y="756"/>
                </a:moveTo>
                <a:cubicBezTo>
                  <a:pt x="1180" y="640"/>
                  <a:pt x="798" y="744"/>
                  <a:pt x="702" y="670"/>
                </a:cubicBezTo>
                <a:cubicBezTo>
                  <a:pt x="603" y="561"/>
                  <a:pt x="669" y="206"/>
                  <a:pt x="608" y="103"/>
                </a:cubicBezTo>
                <a:cubicBezTo>
                  <a:pt x="547" y="0"/>
                  <a:pt x="425" y="55"/>
                  <a:pt x="335" y="52"/>
                </a:cubicBezTo>
                <a:cubicBezTo>
                  <a:pt x="245" y="49"/>
                  <a:pt x="114" y="0"/>
                  <a:pt x="65" y="82"/>
                </a:cubicBezTo>
                <a:cubicBezTo>
                  <a:pt x="16" y="164"/>
                  <a:pt x="45" y="433"/>
                  <a:pt x="41" y="544"/>
                </a:cubicBezTo>
                <a:cubicBezTo>
                  <a:pt x="37" y="655"/>
                  <a:pt x="41" y="685"/>
                  <a:pt x="38" y="751"/>
                </a:cubicBezTo>
                <a:cubicBezTo>
                  <a:pt x="35" y="817"/>
                  <a:pt x="26" y="880"/>
                  <a:pt x="23" y="940"/>
                </a:cubicBezTo>
                <a:cubicBezTo>
                  <a:pt x="20" y="1000"/>
                  <a:pt x="0" y="1068"/>
                  <a:pt x="17" y="1114"/>
                </a:cubicBezTo>
                <a:cubicBezTo>
                  <a:pt x="34" y="1160"/>
                  <a:pt x="31" y="1198"/>
                  <a:pt x="128" y="1219"/>
                </a:cubicBezTo>
                <a:cubicBezTo>
                  <a:pt x="225" y="1240"/>
                  <a:pt x="509" y="1291"/>
                  <a:pt x="602" y="1243"/>
                </a:cubicBezTo>
                <a:cubicBezTo>
                  <a:pt x="695" y="1195"/>
                  <a:pt x="590" y="984"/>
                  <a:pt x="686" y="930"/>
                </a:cubicBezTo>
                <a:cubicBezTo>
                  <a:pt x="782" y="876"/>
                  <a:pt x="1091" y="945"/>
                  <a:pt x="1177" y="916"/>
                </a:cubicBezTo>
                <a:cubicBezTo>
                  <a:pt x="1208" y="864"/>
                  <a:pt x="1223" y="871"/>
                  <a:pt x="1201" y="756"/>
                </a:cubicBezTo>
                <a:close/>
              </a:path>
            </a:pathLst>
          </a:custGeom>
          <a:solidFill>
            <a:srgbClr val="FF9933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nb-NO"/>
          </a:p>
        </p:txBody>
      </p:sp>
      <p:sp>
        <p:nvSpPr>
          <p:cNvPr id="4107" name="Freeform 5"/>
          <p:cNvSpPr>
            <a:spLocks/>
          </p:cNvSpPr>
          <p:nvPr>
            <p:custDataLst>
              <p:tags r:id="rId4"/>
            </p:custDataLst>
          </p:nvPr>
        </p:nvSpPr>
        <p:spPr bwMode="auto">
          <a:xfrm>
            <a:off x="8761414" y="2970214"/>
            <a:ext cx="1906587" cy="1958975"/>
          </a:xfrm>
          <a:custGeom>
            <a:avLst/>
            <a:gdLst>
              <a:gd name="T0" fmla="*/ 2147483647 w 1201"/>
              <a:gd name="T1" fmla="*/ 2147483647 h 1234"/>
              <a:gd name="T2" fmla="*/ 2147483647 w 1201"/>
              <a:gd name="T3" fmla="*/ 2147483647 h 1234"/>
              <a:gd name="T4" fmla="*/ 2147483647 w 1201"/>
              <a:gd name="T5" fmla="*/ 2147483647 h 1234"/>
              <a:gd name="T6" fmla="*/ 2147483647 w 1201"/>
              <a:gd name="T7" fmla="*/ 2147483647 h 1234"/>
              <a:gd name="T8" fmla="*/ 2147483647 w 1201"/>
              <a:gd name="T9" fmla="*/ 2147483647 h 1234"/>
              <a:gd name="T10" fmla="*/ 2147483647 w 1201"/>
              <a:gd name="T11" fmla="*/ 2147483647 h 1234"/>
              <a:gd name="T12" fmla="*/ 2147483647 w 1201"/>
              <a:gd name="T13" fmla="*/ 2147483647 h 1234"/>
              <a:gd name="T14" fmla="*/ 2147483647 w 1201"/>
              <a:gd name="T15" fmla="*/ 2147483647 h 1234"/>
              <a:gd name="T16" fmla="*/ 2147483647 w 1201"/>
              <a:gd name="T17" fmla="*/ 2147483647 h 1234"/>
              <a:gd name="T18" fmla="*/ 2147483647 w 1201"/>
              <a:gd name="T19" fmla="*/ 2147483647 h 1234"/>
              <a:gd name="T20" fmla="*/ 2147483647 w 1201"/>
              <a:gd name="T21" fmla="*/ 2147483647 h 1234"/>
              <a:gd name="T22" fmla="*/ 2147483647 w 1201"/>
              <a:gd name="T23" fmla="*/ 2147483647 h 1234"/>
              <a:gd name="T24" fmla="*/ 2147483647 w 1201"/>
              <a:gd name="T25" fmla="*/ 2147483647 h 1234"/>
              <a:gd name="T26" fmla="*/ 2147483647 w 1201"/>
              <a:gd name="T27" fmla="*/ 2147483647 h 1234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w 1201"/>
              <a:gd name="T43" fmla="*/ 0 h 1234"/>
              <a:gd name="T44" fmla="*/ 1201 w 1201"/>
              <a:gd name="T45" fmla="*/ 1234 h 1234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T42" t="T43" r="T44" b="T45"/>
            <a:pathLst>
              <a:path w="1201" h="1234">
                <a:moveTo>
                  <a:pt x="25" y="709"/>
                </a:moveTo>
                <a:cubicBezTo>
                  <a:pt x="49" y="824"/>
                  <a:pt x="428" y="709"/>
                  <a:pt x="526" y="780"/>
                </a:cubicBezTo>
                <a:cubicBezTo>
                  <a:pt x="624" y="851"/>
                  <a:pt x="543" y="1059"/>
                  <a:pt x="613" y="1134"/>
                </a:cubicBezTo>
                <a:cubicBezTo>
                  <a:pt x="683" y="1209"/>
                  <a:pt x="853" y="1234"/>
                  <a:pt x="946" y="1230"/>
                </a:cubicBezTo>
                <a:cubicBezTo>
                  <a:pt x="1039" y="1226"/>
                  <a:pt x="1141" y="1163"/>
                  <a:pt x="1171" y="1107"/>
                </a:cubicBezTo>
                <a:cubicBezTo>
                  <a:pt x="1201" y="1051"/>
                  <a:pt x="1135" y="963"/>
                  <a:pt x="1126" y="894"/>
                </a:cubicBezTo>
                <a:cubicBezTo>
                  <a:pt x="1117" y="825"/>
                  <a:pt x="1119" y="772"/>
                  <a:pt x="1114" y="693"/>
                </a:cubicBezTo>
                <a:cubicBezTo>
                  <a:pt x="1109" y="614"/>
                  <a:pt x="1095" y="502"/>
                  <a:pt x="1099" y="423"/>
                </a:cubicBezTo>
                <a:cubicBezTo>
                  <a:pt x="1103" y="344"/>
                  <a:pt x="1141" y="281"/>
                  <a:pt x="1141" y="216"/>
                </a:cubicBezTo>
                <a:cubicBezTo>
                  <a:pt x="1141" y="151"/>
                  <a:pt x="1185" y="56"/>
                  <a:pt x="1102" y="33"/>
                </a:cubicBezTo>
                <a:cubicBezTo>
                  <a:pt x="1019" y="10"/>
                  <a:pt x="740" y="0"/>
                  <a:pt x="646" y="81"/>
                </a:cubicBezTo>
                <a:cubicBezTo>
                  <a:pt x="552" y="162"/>
                  <a:pt x="635" y="441"/>
                  <a:pt x="535" y="519"/>
                </a:cubicBezTo>
                <a:cubicBezTo>
                  <a:pt x="435" y="597"/>
                  <a:pt x="129" y="516"/>
                  <a:pt x="44" y="548"/>
                </a:cubicBezTo>
                <a:cubicBezTo>
                  <a:pt x="15" y="601"/>
                  <a:pt x="0" y="594"/>
                  <a:pt x="25" y="709"/>
                </a:cubicBezTo>
                <a:close/>
              </a:path>
            </a:pathLst>
          </a:custGeom>
          <a:solidFill>
            <a:srgbClr val="FF9933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nb-NO"/>
          </a:p>
        </p:txBody>
      </p:sp>
      <p:graphicFrame>
        <p:nvGraphicFramePr>
          <p:cNvPr id="4098" name="Object 7"/>
          <p:cNvGraphicFramePr>
            <a:graphicFrameLocks noChangeAspect="1"/>
          </p:cNvGraphicFramePr>
          <p:nvPr>
            <p:custDataLst>
              <p:tags r:id="rId5"/>
            </p:custDataLst>
          </p:nvPr>
        </p:nvGraphicFramePr>
        <p:xfrm>
          <a:off x="6323013" y="2787650"/>
          <a:ext cx="584200" cy="463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48" imgW="1305000" imgH="1085760" progId="">
                  <p:embed/>
                </p:oleObj>
              </mc:Choice>
              <mc:Fallback>
                <p:oleObj name="Clip" r:id="rId48" imgW="1305000" imgH="1085760" progId="">
                  <p:embed/>
                  <p:pic>
                    <p:nvPicPr>
                      <p:cNvPr id="4098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23013" y="2787650"/>
                        <a:ext cx="584200" cy="4635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99" name="Object 12"/>
          <p:cNvGraphicFramePr>
            <a:graphicFrameLocks noChangeAspect="1"/>
          </p:cNvGraphicFramePr>
          <p:nvPr>
            <p:custDataLst>
              <p:tags r:id="rId6"/>
            </p:custDataLst>
          </p:nvPr>
        </p:nvGraphicFramePr>
        <p:xfrm>
          <a:off x="6323013" y="3454400"/>
          <a:ext cx="584200" cy="463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50" imgW="1305000" imgH="1085760" progId="">
                  <p:embed/>
                </p:oleObj>
              </mc:Choice>
              <mc:Fallback>
                <p:oleObj name="Clip" r:id="rId50" imgW="1305000" imgH="1085760" progId="">
                  <p:embed/>
                  <p:pic>
                    <p:nvPicPr>
                      <p:cNvPr id="4099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23013" y="3454400"/>
                        <a:ext cx="584200" cy="4635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00" name="Object 13"/>
          <p:cNvGraphicFramePr>
            <a:graphicFrameLocks noChangeAspect="1"/>
          </p:cNvGraphicFramePr>
          <p:nvPr>
            <p:custDataLst>
              <p:tags r:id="rId7"/>
            </p:custDataLst>
          </p:nvPr>
        </p:nvGraphicFramePr>
        <p:xfrm>
          <a:off x="6323013" y="4064000"/>
          <a:ext cx="584200" cy="463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51" imgW="1305000" imgH="1085760" progId="">
                  <p:embed/>
                </p:oleObj>
              </mc:Choice>
              <mc:Fallback>
                <p:oleObj name="Clip" r:id="rId51" imgW="1305000" imgH="1085760" progId="">
                  <p:embed/>
                  <p:pic>
                    <p:nvPicPr>
                      <p:cNvPr id="410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23013" y="4064000"/>
                        <a:ext cx="584200" cy="4635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08" name="Freeform 6"/>
          <p:cNvSpPr>
            <a:spLocks/>
          </p:cNvSpPr>
          <p:nvPr>
            <p:custDataLst>
              <p:tags r:id="rId8"/>
            </p:custDataLst>
          </p:nvPr>
        </p:nvSpPr>
        <p:spPr bwMode="auto">
          <a:xfrm>
            <a:off x="7453313" y="4346576"/>
            <a:ext cx="2055812" cy="1490663"/>
          </a:xfrm>
          <a:custGeom>
            <a:avLst/>
            <a:gdLst>
              <a:gd name="T0" fmla="*/ 2147483647 w 1295"/>
              <a:gd name="T1" fmla="*/ 2147483647 h 939"/>
              <a:gd name="T2" fmla="*/ 2147483647 w 1295"/>
              <a:gd name="T3" fmla="*/ 2147483647 h 939"/>
              <a:gd name="T4" fmla="*/ 2147483647 w 1295"/>
              <a:gd name="T5" fmla="*/ 2147483647 h 939"/>
              <a:gd name="T6" fmla="*/ 2147483647 w 1295"/>
              <a:gd name="T7" fmla="*/ 2147483647 h 939"/>
              <a:gd name="T8" fmla="*/ 2147483647 w 1295"/>
              <a:gd name="T9" fmla="*/ 2147483647 h 939"/>
              <a:gd name="T10" fmla="*/ 2147483647 w 1295"/>
              <a:gd name="T11" fmla="*/ 2147483647 h 939"/>
              <a:gd name="T12" fmla="*/ 2147483647 w 1295"/>
              <a:gd name="T13" fmla="*/ 2147483647 h 939"/>
              <a:gd name="T14" fmla="*/ 2147483647 w 1295"/>
              <a:gd name="T15" fmla="*/ 2147483647 h 939"/>
              <a:gd name="T16" fmla="*/ 2147483647 w 1295"/>
              <a:gd name="T17" fmla="*/ 2147483647 h 939"/>
              <a:gd name="T18" fmla="*/ 2147483647 w 1295"/>
              <a:gd name="T19" fmla="*/ 2147483647 h 939"/>
              <a:gd name="T20" fmla="*/ 2147483647 w 1295"/>
              <a:gd name="T21" fmla="*/ 2147483647 h 939"/>
              <a:gd name="T22" fmla="*/ 2147483647 w 1295"/>
              <a:gd name="T23" fmla="*/ 2147483647 h 939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295"/>
              <a:gd name="T37" fmla="*/ 0 h 939"/>
              <a:gd name="T38" fmla="*/ 1295 w 1295"/>
              <a:gd name="T39" fmla="*/ 939 h 939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1295" h="939">
                <a:moveTo>
                  <a:pt x="600" y="30"/>
                </a:moveTo>
                <a:cubicBezTo>
                  <a:pt x="486" y="60"/>
                  <a:pt x="610" y="247"/>
                  <a:pt x="525" y="393"/>
                </a:cubicBezTo>
                <a:cubicBezTo>
                  <a:pt x="439" y="467"/>
                  <a:pt x="162" y="394"/>
                  <a:pt x="81" y="471"/>
                </a:cubicBezTo>
                <a:cubicBezTo>
                  <a:pt x="0" y="548"/>
                  <a:pt x="18" y="779"/>
                  <a:pt x="39" y="855"/>
                </a:cubicBezTo>
                <a:cubicBezTo>
                  <a:pt x="60" y="931"/>
                  <a:pt x="142" y="915"/>
                  <a:pt x="207" y="927"/>
                </a:cubicBezTo>
                <a:cubicBezTo>
                  <a:pt x="272" y="939"/>
                  <a:pt x="346" y="933"/>
                  <a:pt x="429" y="927"/>
                </a:cubicBezTo>
                <a:cubicBezTo>
                  <a:pt x="512" y="921"/>
                  <a:pt x="572" y="904"/>
                  <a:pt x="705" y="891"/>
                </a:cubicBezTo>
                <a:cubicBezTo>
                  <a:pt x="838" y="878"/>
                  <a:pt x="1159" y="921"/>
                  <a:pt x="1227" y="849"/>
                </a:cubicBezTo>
                <a:cubicBezTo>
                  <a:pt x="1295" y="777"/>
                  <a:pt x="1188" y="540"/>
                  <a:pt x="1113" y="459"/>
                </a:cubicBezTo>
                <a:cubicBezTo>
                  <a:pt x="1038" y="378"/>
                  <a:pt x="835" y="432"/>
                  <a:pt x="777" y="363"/>
                </a:cubicBezTo>
                <a:cubicBezTo>
                  <a:pt x="719" y="294"/>
                  <a:pt x="791" y="97"/>
                  <a:pt x="762" y="42"/>
                </a:cubicBezTo>
                <a:cubicBezTo>
                  <a:pt x="708" y="15"/>
                  <a:pt x="714" y="0"/>
                  <a:pt x="600" y="30"/>
                </a:cubicBezTo>
                <a:close/>
              </a:path>
            </a:pathLst>
          </a:custGeom>
          <a:solidFill>
            <a:srgbClr val="FF9933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nb-NO"/>
          </a:p>
        </p:txBody>
      </p:sp>
      <p:sp>
        <p:nvSpPr>
          <p:cNvPr id="4109" name="Line 8"/>
          <p:cNvSpPr>
            <a:spLocks noChangeShapeType="1"/>
          </p:cNvSpPr>
          <p:nvPr>
            <p:custDataLst>
              <p:tags r:id="rId9"/>
            </p:custDataLst>
          </p:nvPr>
        </p:nvSpPr>
        <p:spPr bwMode="auto">
          <a:xfrm>
            <a:off x="6883401" y="3160714"/>
            <a:ext cx="277813" cy="158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nb-NO"/>
          </a:p>
        </p:txBody>
      </p:sp>
      <p:sp>
        <p:nvSpPr>
          <p:cNvPr id="4110" name="Line 9"/>
          <p:cNvSpPr>
            <a:spLocks noChangeShapeType="1"/>
          </p:cNvSpPr>
          <p:nvPr>
            <p:custDataLst>
              <p:tags r:id="rId10"/>
            </p:custDataLst>
          </p:nvPr>
        </p:nvSpPr>
        <p:spPr bwMode="auto">
          <a:xfrm flipH="1">
            <a:off x="7173913" y="3146425"/>
            <a:ext cx="0" cy="129063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nb-NO"/>
          </a:p>
        </p:txBody>
      </p:sp>
      <p:sp>
        <p:nvSpPr>
          <p:cNvPr id="4111" name="Line 10"/>
          <p:cNvSpPr>
            <a:spLocks noChangeShapeType="1"/>
          </p:cNvSpPr>
          <p:nvPr>
            <p:custDataLst>
              <p:tags r:id="rId11"/>
            </p:custDataLst>
          </p:nvPr>
        </p:nvSpPr>
        <p:spPr bwMode="auto">
          <a:xfrm flipV="1">
            <a:off x="6883401" y="3805239"/>
            <a:ext cx="277813" cy="317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nb-NO"/>
          </a:p>
        </p:txBody>
      </p:sp>
      <p:sp>
        <p:nvSpPr>
          <p:cNvPr id="4112" name="Line 11"/>
          <p:cNvSpPr>
            <a:spLocks noChangeShapeType="1"/>
          </p:cNvSpPr>
          <p:nvPr>
            <p:custDataLst>
              <p:tags r:id="rId12"/>
            </p:custDataLst>
          </p:nvPr>
        </p:nvSpPr>
        <p:spPr bwMode="auto">
          <a:xfrm>
            <a:off x="6892925" y="4432300"/>
            <a:ext cx="273050" cy="158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nb-NO"/>
          </a:p>
        </p:txBody>
      </p:sp>
      <p:sp>
        <p:nvSpPr>
          <p:cNvPr id="4113" name="Line 14"/>
          <p:cNvSpPr>
            <a:spLocks noChangeShapeType="1"/>
          </p:cNvSpPr>
          <p:nvPr>
            <p:custDataLst>
              <p:tags r:id="rId13"/>
            </p:custDataLst>
          </p:nvPr>
        </p:nvSpPr>
        <p:spPr bwMode="auto">
          <a:xfrm>
            <a:off x="7173913" y="4003675"/>
            <a:ext cx="1035050" cy="63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nb-NO"/>
          </a:p>
        </p:txBody>
      </p:sp>
      <p:grpSp>
        <p:nvGrpSpPr>
          <p:cNvPr id="4114" name="Group 15"/>
          <p:cNvGrpSpPr>
            <a:grpSpLocks/>
          </p:cNvGrpSpPr>
          <p:nvPr>
            <p:custDataLst>
              <p:tags r:id="rId14"/>
            </p:custDataLst>
          </p:nvPr>
        </p:nvGrpSpPr>
        <p:grpSpPr bwMode="auto">
          <a:xfrm>
            <a:off x="8116888" y="3968750"/>
            <a:ext cx="711200" cy="381000"/>
            <a:chOff x="3600" y="219"/>
            <a:chExt cx="360" cy="175"/>
          </a:xfrm>
        </p:grpSpPr>
        <p:sp>
          <p:nvSpPr>
            <p:cNvPr id="4173" name="Oval 16"/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b-NO"/>
            </a:p>
          </p:txBody>
        </p:sp>
        <p:sp>
          <p:nvSpPr>
            <p:cNvPr id="4174" name="Line 17"/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b-NO"/>
            </a:p>
          </p:txBody>
        </p:sp>
        <p:sp>
          <p:nvSpPr>
            <p:cNvPr id="4175" name="Line 18"/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b-NO"/>
            </a:p>
          </p:txBody>
        </p:sp>
        <p:sp>
          <p:nvSpPr>
            <p:cNvPr id="4176" name="Rectangle 19"/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chemeClr val="hlink"/>
            </a:soli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en-GB"/>
            </a:p>
          </p:txBody>
        </p:sp>
        <p:sp>
          <p:nvSpPr>
            <p:cNvPr id="4177" name="Oval 20"/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b-NO"/>
            </a:p>
          </p:txBody>
        </p:sp>
        <p:grpSp>
          <p:nvGrpSpPr>
            <p:cNvPr id="4178" name="Group 21"/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4183" name="Line 22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b-NO"/>
              </a:p>
            </p:txBody>
          </p:sp>
          <p:sp>
            <p:nvSpPr>
              <p:cNvPr id="4184" name="Line 23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b-NO"/>
              </a:p>
            </p:txBody>
          </p:sp>
          <p:sp>
            <p:nvSpPr>
              <p:cNvPr id="4185" name="Line 24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b-NO"/>
              </a:p>
            </p:txBody>
          </p:sp>
        </p:grpSp>
        <p:grpSp>
          <p:nvGrpSpPr>
            <p:cNvPr id="4179" name="Group 25"/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4180" name="Line 26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b-NO"/>
              </a:p>
            </p:txBody>
          </p:sp>
          <p:sp>
            <p:nvSpPr>
              <p:cNvPr id="4181" name="Line 27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b-NO"/>
              </a:p>
            </p:txBody>
          </p:sp>
          <p:sp>
            <p:nvSpPr>
              <p:cNvPr id="4182" name="Line 28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b-NO"/>
              </a:p>
            </p:txBody>
          </p:sp>
        </p:grpSp>
      </p:grpSp>
      <p:sp>
        <p:nvSpPr>
          <p:cNvPr id="4115" name="Text Box 29"/>
          <p:cNvSpPr txBox="1">
            <a:spLocks noChangeArrowheads="1"/>
          </p:cNvSpPr>
          <p:nvPr>
            <p:custDataLst>
              <p:tags r:id="rId15"/>
            </p:custDataLst>
          </p:nvPr>
        </p:nvSpPr>
        <p:spPr bwMode="auto">
          <a:xfrm>
            <a:off x="6842126" y="2835275"/>
            <a:ext cx="103187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600">
                <a:latin typeface="Arial" charset="0"/>
              </a:rPr>
              <a:t>223.1.1.1</a:t>
            </a:r>
            <a:endParaRPr lang="en-US">
              <a:latin typeface="Comic Sans MS" pitchFamily="66" charset="0"/>
            </a:endParaRPr>
          </a:p>
        </p:txBody>
      </p:sp>
      <p:sp>
        <p:nvSpPr>
          <p:cNvPr id="4116" name="Text Box 31"/>
          <p:cNvSpPr txBox="1">
            <a:spLocks noChangeArrowheads="1"/>
          </p:cNvSpPr>
          <p:nvPr>
            <p:custDataLst>
              <p:tags r:id="rId16"/>
            </p:custDataLst>
          </p:nvPr>
        </p:nvSpPr>
        <p:spPr bwMode="auto">
          <a:xfrm>
            <a:off x="6858001" y="3429000"/>
            <a:ext cx="103187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600">
                <a:latin typeface="Arial" charset="0"/>
              </a:rPr>
              <a:t>223.1.1.2</a:t>
            </a:r>
            <a:endParaRPr lang="en-US">
              <a:latin typeface="Comic Sans MS" pitchFamily="66" charset="0"/>
            </a:endParaRPr>
          </a:p>
        </p:txBody>
      </p:sp>
      <p:sp>
        <p:nvSpPr>
          <p:cNvPr id="4117" name="Text Box 32"/>
          <p:cNvSpPr txBox="1">
            <a:spLocks noChangeArrowheads="1"/>
          </p:cNvSpPr>
          <p:nvPr>
            <p:custDataLst>
              <p:tags r:id="rId17"/>
            </p:custDataLst>
          </p:nvPr>
        </p:nvSpPr>
        <p:spPr bwMode="auto">
          <a:xfrm>
            <a:off x="6727826" y="4416425"/>
            <a:ext cx="103187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600">
                <a:latin typeface="Arial" charset="0"/>
              </a:rPr>
              <a:t>223.1.1.3</a:t>
            </a:r>
            <a:endParaRPr lang="en-US">
              <a:latin typeface="Comic Sans MS" pitchFamily="66" charset="0"/>
            </a:endParaRPr>
          </a:p>
        </p:txBody>
      </p:sp>
      <p:sp>
        <p:nvSpPr>
          <p:cNvPr id="4118" name="Text Box 33"/>
          <p:cNvSpPr txBox="1">
            <a:spLocks noChangeArrowheads="1"/>
          </p:cNvSpPr>
          <p:nvPr>
            <p:custDataLst>
              <p:tags r:id="rId18"/>
            </p:custDataLst>
          </p:nvPr>
        </p:nvSpPr>
        <p:spPr bwMode="auto">
          <a:xfrm>
            <a:off x="7391401" y="3733800"/>
            <a:ext cx="103187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600">
                <a:latin typeface="Arial" charset="0"/>
              </a:rPr>
              <a:t>223.1.1.4</a:t>
            </a:r>
            <a:endParaRPr lang="en-US">
              <a:latin typeface="Comic Sans MS" pitchFamily="66" charset="0"/>
            </a:endParaRPr>
          </a:p>
        </p:txBody>
      </p:sp>
      <p:sp>
        <p:nvSpPr>
          <p:cNvPr id="4119" name="Line 34"/>
          <p:cNvSpPr>
            <a:spLocks noChangeShapeType="1"/>
          </p:cNvSpPr>
          <p:nvPr>
            <p:custDataLst>
              <p:tags r:id="rId19"/>
            </p:custDataLst>
          </p:nvPr>
        </p:nvSpPr>
        <p:spPr bwMode="auto">
          <a:xfrm>
            <a:off x="8721725" y="4013200"/>
            <a:ext cx="1016000" cy="158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nb-NO"/>
          </a:p>
        </p:txBody>
      </p:sp>
      <p:sp>
        <p:nvSpPr>
          <p:cNvPr id="4120" name="Text Box 35"/>
          <p:cNvSpPr txBox="1">
            <a:spLocks noChangeArrowheads="1"/>
          </p:cNvSpPr>
          <p:nvPr>
            <p:custDataLst>
              <p:tags r:id="rId20"/>
            </p:custDataLst>
          </p:nvPr>
        </p:nvSpPr>
        <p:spPr bwMode="auto">
          <a:xfrm>
            <a:off x="8594726" y="3735388"/>
            <a:ext cx="103187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600">
                <a:latin typeface="Arial" charset="0"/>
              </a:rPr>
              <a:t>223.1.2.9</a:t>
            </a:r>
            <a:endParaRPr lang="en-US">
              <a:latin typeface="Comic Sans MS" pitchFamily="66" charset="0"/>
            </a:endParaRPr>
          </a:p>
        </p:txBody>
      </p:sp>
      <p:sp>
        <p:nvSpPr>
          <p:cNvPr id="4121" name="Line 36"/>
          <p:cNvSpPr>
            <a:spLocks noChangeShapeType="1"/>
          </p:cNvSpPr>
          <p:nvPr>
            <p:custDataLst>
              <p:tags r:id="rId21"/>
            </p:custDataLst>
          </p:nvPr>
        </p:nvSpPr>
        <p:spPr bwMode="auto">
          <a:xfrm flipH="1">
            <a:off x="9745663" y="3317875"/>
            <a:ext cx="0" cy="129063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nb-NO"/>
          </a:p>
        </p:txBody>
      </p:sp>
      <p:graphicFrame>
        <p:nvGraphicFramePr>
          <p:cNvPr id="4101" name="Object 37"/>
          <p:cNvGraphicFramePr>
            <a:graphicFrameLocks noChangeAspect="1"/>
          </p:cNvGraphicFramePr>
          <p:nvPr>
            <p:custDataLst>
              <p:tags r:id="rId22"/>
            </p:custDataLst>
          </p:nvPr>
        </p:nvGraphicFramePr>
        <p:xfrm>
          <a:off x="9923463" y="3025775"/>
          <a:ext cx="584200" cy="463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52" imgW="1305000" imgH="1085760" progId="">
                  <p:embed/>
                </p:oleObj>
              </mc:Choice>
              <mc:Fallback>
                <p:oleObj name="Clip" r:id="rId52" imgW="1305000" imgH="1085760" progId="">
                  <p:embed/>
                  <p:pic>
                    <p:nvPicPr>
                      <p:cNvPr id="4101" name="Object 3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23463" y="3025775"/>
                        <a:ext cx="584200" cy="4635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22" name="Line 38"/>
          <p:cNvSpPr>
            <a:spLocks noChangeShapeType="1"/>
          </p:cNvSpPr>
          <p:nvPr>
            <p:custDataLst>
              <p:tags r:id="rId23"/>
            </p:custDataLst>
          </p:nvPr>
        </p:nvSpPr>
        <p:spPr bwMode="auto">
          <a:xfrm>
            <a:off x="9745663" y="3322638"/>
            <a:ext cx="234950" cy="63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nb-NO"/>
          </a:p>
        </p:txBody>
      </p:sp>
      <p:graphicFrame>
        <p:nvGraphicFramePr>
          <p:cNvPr id="4102" name="Object 39"/>
          <p:cNvGraphicFramePr>
            <a:graphicFrameLocks noChangeAspect="1"/>
          </p:cNvGraphicFramePr>
          <p:nvPr>
            <p:custDataLst>
              <p:tags r:id="rId24"/>
            </p:custDataLst>
          </p:nvPr>
        </p:nvGraphicFramePr>
        <p:xfrm>
          <a:off x="9928225" y="4406900"/>
          <a:ext cx="584200" cy="463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53" imgW="1305000" imgH="1085760" progId="">
                  <p:embed/>
                </p:oleObj>
              </mc:Choice>
              <mc:Fallback>
                <p:oleObj name="Clip" r:id="rId53" imgW="1305000" imgH="1085760" progId="">
                  <p:embed/>
                  <p:pic>
                    <p:nvPicPr>
                      <p:cNvPr id="4102" name="Object 3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28225" y="4406900"/>
                        <a:ext cx="584200" cy="4635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23" name="Line 40"/>
          <p:cNvSpPr>
            <a:spLocks noChangeShapeType="1"/>
          </p:cNvSpPr>
          <p:nvPr>
            <p:custDataLst>
              <p:tags r:id="rId25"/>
            </p:custDataLst>
          </p:nvPr>
        </p:nvSpPr>
        <p:spPr bwMode="auto">
          <a:xfrm>
            <a:off x="9745663" y="4594225"/>
            <a:ext cx="234950" cy="63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nb-NO"/>
          </a:p>
        </p:txBody>
      </p:sp>
      <p:sp>
        <p:nvSpPr>
          <p:cNvPr id="4124" name="Text Box 42"/>
          <p:cNvSpPr txBox="1">
            <a:spLocks noChangeArrowheads="1"/>
          </p:cNvSpPr>
          <p:nvPr>
            <p:custDataLst>
              <p:tags r:id="rId26"/>
            </p:custDataLst>
          </p:nvPr>
        </p:nvSpPr>
        <p:spPr bwMode="auto">
          <a:xfrm>
            <a:off x="9067801" y="4191000"/>
            <a:ext cx="103187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600">
                <a:latin typeface="Arial" charset="0"/>
              </a:rPr>
              <a:t>223.1.2.2</a:t>
            </a:r>
            <a:endParaRPr lang="en-US">
              <a:latin typeface="Comic Sans MS" pitchFamily="66" charset="0"/>
            </a:endParaRPr>
          </a:p>
        </p:txBody>
      </p:sp>
      <p:sp>
        <p:nvSpPr>
          <p:cNvPr id="4125" name="Text Box 44"/>
          <p:cNvSpPr txBox="1">
            <a:spLocks noChangeArrowheads="1"/>
          </p:cNvSpPr>
          <p:nvPr>
            <p:custDataLst>
              <p:tags r:id="rId27"/>
            </p:custDataLst>
          </p:nvPr>
        </p:nvSpPr>
        <p:spPr bwMode="auto">
          <a:xfrm>
            <a:off x="8928101" y="3273425"/>
            <a:ext cx="103187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600">
                <a:latin typeface="Arial" charset="0"/>
              </a:rPr>
              <a:t>223.1.2.1</a:t>
            </a:r>
            <a:endParaRPr lang="en-US">
              <a:latin typeface="Comic Sans MS" pitchFamily="66" charset="0"/>
            </a:endParaRPr>
          </a:p>
        </p:txBody>
      </p:sp>
      <p:sp>
        <p:nvSpPr>
          <p:cNvPr id="4126" name="Line 45"/>
          <p:cNvSpPr>
            <a:spLocks noChangeShapeType="1"/>
          </p:cNvSpPr>
          <p:nvPr>
            <p:custDataLst>
              <p:tags r:id="rId28"/>
            </p:custDataLst>
          </p:nvPr>
        </p:nvSpPr>
        <p:spPr bwMode="auto">
          <a:xfrm flipH="1">
            <a:off x="8483600" y="4351339"/>
            <a:ext cx="0" cy="71913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nb-NO"/>
          </a:p>
        </p:txBody>
      </p:sp>
      <p:sp>
        <p:nvSpPr>
          <p:cNvPr id="4127" name="Line 46"/>
          <p:cNvSpPr>
            <a:spLocks noChangeShapeType="1"/>
          </p:cNvSpPr>
          <p:nvPr>
            <p:custDataLst>
              <p:tags r:id="rId29"/>
            </p:custDataLst>
          </p:nvPr>
        </p:nvSpPr>
        <p:spPr bwMode="auto">
          <a:xfrm flipH="1">
            <a:off x="7826376" y="5070475"/>
            <a:ext cx="1185863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nb-NO"/>
          </a:p>
        </p:txBody>
      </p:sp>
      <p:sp>
        <p:nvSpPr>
          <p:cNvPr id="4128" name="Line 47"/>
          <p:cNvSpPr>
            <a:spLocks noChangeShapeType="1"/>
          </p:cNvSpPr>
          <p:nvPr>
            <p:custDataLst>
              <p:tags r:id="rId30"/>
            </p:custDataLst>
          </p:nvPr>
        </p:nvSpPr>
        <p:spPr bwMode="auto">
          <a:xfrm flipH="1" flipV="1">
            <a:off x="7823201" y="5062538"/>
            <a:ext cx="3175" cy="2413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nb-NO"/>
          </a:p>
        </p:txBody>
      </p:sp>
      <p:sp>
        <p:nvSpPr>
          <p:cNvPr id="4129" name="Line 48"/>
          <p:cNvSpPr>
            <a:spLocks noChangeShapeType="1"/>
          </p:cNvSpPr>
          <p:nvPr>
            <p:custDataLst>
              <p:tags r:id="rId31"/>
            </p:custDataLst>
          </p:nvPr>
        </p:nvSpPr>
        <p:spPr bwMode="auto">
          <a:xfrm flipH="1" flipV="1">
            <a:off x="8999539" y="5067300"/>
            <a:ext cx="3175" cy="2413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nb-NO"/>
          </a:p>
        </p:txBody>
      </p:sp>
      <p:graphicFrame>
        <p:nvGraphicFramePr>
          <p:cNvPr id="4103" name="Object 49"/>
          <p:cNvGraphicFramePr>
            <a:graphicFrameLocks noChangeAspect="1"/>
          </p:cNvGraphicFramePr>
          <p:nvPr>
            <p:custDataLst>
              <p:tags r:id="rId32"/>
            </p:custDataLst>
          </p:nvPr>
        </p:nvGraphicFramePr>
        <p:xfrm>
          <a:off x="8785225" y="5226050"/>
          <a:ext cx="584200" cy="463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54" imgW="1305000" imgH="1085760" progId="">
                  <p:embed/>
                </p:oleObj>
              </mc:Choice>
              <mc:Fallback>
                <p:oleObj name="Clip" r:id="rId54" imgW="1305000" imgH="1085760" progId="">
                  <p:embed/>
                  <p:pic>
                    <p:nvPicPr>
                      <p:cNvPr id="4103" name="Object 4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785225" y="5226050"/>
                        <a:ext cx="584200" cy="4635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04" name="Object 50"/>
          <p:cNvGraphicFramePr>
            <a:graphicFrameLocks noChangeAspect="1"/>
          </p:cNvGraphicFramePr>
          <p:nvPr>
            <p:custDataLst>
              <p:tags r:id="rId33"/>
            </p:custDataLst>
          </p:nvPr>
        </p:nvGraphicFramePr>
        <p:xfrm>
          <a:off x="7527925" y="5240338"/>
          <a:ext cx="584200" cy="463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55" imgW="1305000" imgH="1085760" progId="">
                  <p:embed/>
                </p:oleObj>
              </mc:Choice>
              <mc:Fallback>
                <p:oleObj name="Clip" r:id="rId55" imgW="1305000" imgH="1085760" progId="">
                  <p:embed/>
                  <p:pic>
                    <p:nvPicPr>
                      <p:cNvPr id="4104" name="Object 5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27925" y="5240338"/>
                        <a:ext cx="584200" cy="4635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30" name="Text Box 51"/>
          <p:cNvSpPr txBox="1">
            <a:spLocks noChangeArrowheads="1"/>
          </p:cNvSpPr>
          <p:nvPr>
            <p:custDataLst>
              <p:tags r:id="rId34"/>
            </p:custDataLst>
          </p:nvPr>
        </p:nvSpPr>
        <p:spPr bwMode="auto">
          <a:xfrm>
            <a:off x="9004301" y="4916488"/>
            <a:ext cx="103187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600">
                <a:latin typeface="Arial" charset="0"/>
              </a:rPr>
              <a:t>223.1.3.2</a:t>
            </a:r>
            <a:endParaRPr lang="en-US">
              <a:latin typeface="Comic Sans MS" pitchFamily="66" charset="0"/>
            </a:endParaRPr>
          </a:p>
        </p:txBody>
      </p:sp>
      <p:sp>
        <p:nvSpPr>
          <p:cNvPr id="4131" name="Text Box 52"/>
          <p:cNvSpPr txBox="1">
            <a:spLocks noChangeArrowheads="1"/>
          </p:cNvSpPr>
          <p:nvPr>
            <p:custDataLst>
              <p:tags r:id="rId35"/>
            </p:custDataLst>
          </p:nvPr>
        </p:nvSpPr>
        <p:spPr bwMode="auto">
          <a:xfrm>
            <a:off x="6827839" y="4954588"/>
            <a:ext cx="103187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600">
                <a:latin typeface="Arial" charset="0"/>
              </a:rPr>
              <a:t>223.1.3.1</a:t>
            </a:r>
            <a:endParaRPr lang="en-US">
              <a:latin typeface="Comic Sans MS" pitchFamily="66" charset="0"/>
            </a:endParaRPr>
          </a:p>
        </p:txBody>
      </p:sp>
      <p:sp>
        <p:nvSpPr>
          <p:cNvPr id="4132" name="Text Box 54"/>
          <p:cNvSpPr txBox="1">
            <a:spLocks noChangeArrowheads="1"/>
          </p:cNvSpPr>
          <p:nvPr>
            <p:custDataLst>
              <p:tags r:id="rId36"/>
            </p:custDataLst>
          </p:nvPr>
        </p:nvSpPr>
        <p:spPr bwMode="auto">
          <a:xfrm>
            <a:off x="7848600" y="4419600"/>
            <a:ext cx="1144588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600">
                <a:latin typeface="Arial" charset="0"/>
              </a:rPr>
              <a:t>223.1.3.27</a:t>
            </a:r>
            <a:endParaRPr lang="en-US">
              <a:latin typeface="Comic Sans MS" pitchFamily="66" charset="0"/>
            </a:endParaRPr>
          </a:p>
        </p:txBody>
      </p:sp>
      <p:grpSp>
        <p:nvGrpSpPr>
          <p:cNvPr id="4133" name="Group 55"/>
          <p:cNvGrpSpPr>
            <a:grpSpLocks/>
          </p:cNvGrpSpPr>
          <p:nvPr>
            <p:custDataLst>
              <p:tags r:id="rId37"/>
            </p:custDataLst>
          </p:nvPr>
        </p:nvGrpSpPr>
        <p:grpSpPr bwMode="auto">
          <a:xfrm>
            <a:off x="6423025" y="2749551"/>
            <a:ext cx="369888" cy="396875"/>
            <a:chOff x="2822" y="1181"/>
            <a:chExt cx="233" cy="250"/>
          </a:xfrm>
        </p:grpSpPr>
        <p:sp>
          <p:nvSpPr>
            <p:cNvPr id="4171" name="Rectangle 56"/>
            <p:cNvSpPr>
              <a:spLocks noChangeArrowheads="1"/>
            </p:cNvSpPr>
            <p:nvPr/>
          </p:nvSpPr>
          <p:spPr bwMode="auto">
            <a:xfrm>
              <a:off x="2886" y="1230"/>
              <a:ext cx="114" cy="162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b-NO"/>
            </a:p>
          </p:txBody>
        </p:sp>
        <p:sp>
          <p:nvSpPr>
            <p:cNvPr id="4172" name="Text Box 57"/>
            <p:cNvSpPr txBox="1">
              <a:spLocks noChangeArrowheads="1"/>
            </p:cNvSpPr>
            <p:nvPr/>
          </p:nvSpPr>
          <p:spPr bwMode="auto">
            <a:xfrm>
              <a:off x="2822" y="1181"/>
              <a:ext cx="233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2000" dirty="0">
                  <a:solidFill>
                    <a:srgbClr val="C00000"/>
                  </a:solidFill>
                  <a:latin typeface="Comic Sans MS" pitchFamily="66" charset="0"/>
                </a:rPr>
                <a:t>A</a:t>
              </a:r>
              <a:endParaRPr lang="en-US" dirty="0">
                <a:solidFill>
                  <a:srgbClr val="C00000"/>
                </a:solidFill>
                <a:latin typeface="Comic Sans MS" pitchFamily="66" charset="0"/>
              </a:endParaRPr>
            </a:p>
          </p:txBody>
        </p:sp>
      </p:grpSp>
      <p:grpSp>
        <p:nvGrpSpPr>
          <p:cNvPr id="4134" name="Group 61"/>
          <p:cNvGrpSpPr>
            <a:grpSpLocks/>
          </p:cNvGrpSpPr>
          <p:nvPr>
            <p:custDataLst>
              <p:tags r:id="rId38"/>
            </p:custDataLst>
          </p:nvPr>
        </p:nvGrpSpPr>
        <p:grpSpPr bwMode="auto">
          <a:xfrm>
            <a:off x="10023475" y="4349751"/>
            <a:ext cx="342900" cy="396875"/>
            <a:chOff x="2822" y="1181"/>
            <a:chExt cx="216" cy="250"/>
          </a:xfrm>
        </p:grpSpPr>
        <p:sp>
          <p:nvSpPr>
            <p:cNvPr id="4169" name="Rectangle 62"/>
            <p:cNvSpPr>
              <a:spLocks noChangeArrowheads="1"/>
            </p:cNvSpPr>
            <p:nvPr/>
          </p:nvSpPr>
          <p:spPr bwMode="auto">
            <a:xfrm>
              <a:off x="2886" y="1230"/>
              <a:ext cx="114" cy="162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b-NO"/>
            </a:p>
          </p:txBody>
        </p:sp>
        <p:sp>
          <p:nvSpPr>
            <p:cNvPr id="4170" name="Text Box 63"/>
            <p:cNvSpPr txBox="1">
              <a:spLocks noChangeArrowheads="1"/>
            </p:cNvSpPr>
            <p:nvPr/>
          </p:nvSpPr>
          <p:spPr bwMode="auto">
            <a:xfrm>
              <a:off x="2822" y="1181"/>
              <a:ext cx="216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2000" dirty="0">
                  <a:solidFill>
                    <a:srgbClr val="C00000"/>
                  </a:solidFill>
                  <a:latin typeface="Comic Sans MS" pitchFamily="66" charset="0"/>
                </a:rPr>
                <a:t>E</a:t>
              </a:r>
              <a:endParaRPr lang="en-US" dirty="0">
                <a:solidFill>
                  <a:srgbClr val="C00000"/>
                </a:solidFill>
                <a:latin typeface="Comic Sans MS" pitchFamily="66" charset="0"/>
              </a:endParaRPr>
            </a:p>
          </p:txBody>
        </p:sp>
      </p:grpSp>
      <p:sp>
        <p:nvSpPr>
          <p:cNvPr id="4135" name="Rectangle 73"/>
          <p:cNvSpPr>
            <a:spLocks noChangeArrowheads="1"/>
          </p:cNvSpPr>
          <p:nvPr>
            <p:custDataLst>
              <p:tags r:id="rId39"/>
            </p:custDataLst>
          </p:nvPr>
        </p:nvSpPr>
        <p:spPr bwMode="auto">
          <a:xfrm>
            <a:off x="1774826" y="908050"/>
            <a:ext cx="4321175" cy="5761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dirty="0">
                <a:solidFill>
                  <a:schemeClr val="accent2"/>
                </a:solidFill>
              </a:rPr>
              <a:t>Sender A, recipient E</a:t>
            </a:r>
            <a:endParaRPr lang="en-US" sz="2000" dirty="0"/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000" dirty="0"/>
              <a:t>Find the network address of E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000" dirty="0"/>
              <a:t>E on another network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000" dirty="0"/>
              <a:t>A, E not directly connected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000" dirty="0"/>
              <a:t>Routing table: the next jump router to E is 223.1.1.4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000" dirty="0"/>
              <a:t>The link layer sends the datagram to router 223.1.1.4 in the link layer frame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000" dirty="0"/>
              <a:t>Datagram arrives 223.1.1.4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000" dirty="0"/>
              <a:t>E on the same network as 223.1.2.9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000" dirty="0"/>
              <a:t>Datagram is sent to 223.1.2.2</a:t>
            </a:r>
          </a:p>
        </p:txBody>
      </p:sp>
      <p:grpSp>
        <p:nvGrpSpPr>
          <p:cNvPr id="7" name="Group 99"/>
          <p:cNvGrpSpPr>
            <a:grpSpLocks/>
          </p:cNvGrpSpPr>
          <p:nvPr>
            <p:custDataLst>
              <p:tags r:id="rId40"/>
            </p:custDataLst>
          </p:nvPr>
        </p:nvGrpSpPr>
        <p:grpSpPr bwMode="auto">
          <a:xfrm>
            <a:off x="6705601" y="1524000"/>
            <a:ext cx="3673475" cy="641350"/>
            <a:chOff x="3312" y="720"/>
            <a:chExt cx="2314" cy="404"/>
          </a:xfrm>
        </p:grpSpPr>
        <p:sp>
          <p:nvSpPr>
            <p:cNvPr id="4160" name="Rectangle 74"/>
            <p:cNvSpPr>
              <a:spLocks noChangeArrowheads="1"/>
            </p:cNvSpPr>
            <p:nvPr/>
          </p:nvSpPr>
          <p:spPr bwMode="auto">
            <a:xfrm>
              <a:off x="3364" y="730"/>
              <a:ext cx="2262" cy="318"/>
            </a:xfrm>
            <a:prstGeom prst="rect">
              <a:avLst/>
            </a:prstGeom>
            <a:solidFill>
              <a:schemeClr val="accent2"/>
            </a:solidFill>
            <a:ln w="1905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b-NO"/>
            </a:p>
          </p:txBody>
        </p:sp>
        <p:sp>
          <p:nvSpPr>
            <p:cNvPr id="4161" name="Rectangle 75"/>
            <p:cNvSpPr>
              <a:spLocks noChangeArrowheads="1"/>
            </p:cNvSpPr>
            <p:nvPr/>
          </p:nvSpPr>
          <p:spPr bwMode="auto">
            <a:xfrm>
              <a:off x="3316" y="772"/>
              <a:ext cx="2262" cy="318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b-NO"/>
            </a:p>
          </p:txBody>
        </p:sp>
        <p:sp>
          <p:nvSpPr>
            <p:cNvPr id="4162" name="Text Box 76"/>
            <p:cNvSpPr txBox="1">
              <a:spLocks noChangeArrowheads="1"/>
            </p:cNvSpPr>
            <p:nvPr/>
          </p:nvSpPr>
          <p:spPr bwMode="auto">
            <a:xfrm>
              <a:off x="3312" y="720"/>
              <a:ext cx="502" cy="4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>
                  <a:latin typeface="Comic Sans MS" pitchFamily="66" charset="0"/>
                </a:rPr>
                <a:t>misc</a:t>
              </a:r>
            </a:p>
            <a:p>
              <a:pPr algn="ctr" eaLnBrk="0" hangingPunct="0"/>
              <a:r>
                <a:rPr lang="en-US">
                  <a:latin typeface="Comic Sans MS" pitchFamily="66" charset="0"/>
                </a:rPr>
                <a:t>fields</a:t>
              </a:r>
            </a:p>
          </p:txBody>
        </p:sp>
        <p:sp>
          <p:nvSpPr>
            <p:cNvPr id="4163" name="Line 77"/>
            <p:cNvSpPr>
              <a:spLocks noChangeShapeType="1"/>
            </p:cNvSpPr>
            <p:nvPr/>
          </p:nvSpPr>
          <p:spPr bwMode="auto">
            <a:xfrm>
              <a:off x="3796" y="778"/>
              <a:ext cx="0" cy="3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b-NO"/>
            </a:p>
          </p:txBody>
        </p:sp>
        <p:sp>
          <p:nvSpPr>
            <p:cNvPr id="4164" name="Text Box 78"/>
            <p:cNvSpPr txBox="1">
              <a:spLocks noChangeArrowheads="1"/>
            </p:cNvSpPr>
            <p:nvPr/>
          </p:nvSpPr>
          <p:spPr bwMode="auto">
            <a:xfrm>
              <a:off x="3776" y="822"/>
              <a:ext cx="683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>
                  <a:solidFill>
                    <a:srgbClr val="FF9933"/>
                  </a:solidFill>
                  <a:latin typeface="Comic Sans MS" pitchFamily="66" charset="0"/>
                </a:rPr>
                <a:t>223.1.1.1</a:t>
              </a:r>
            </a:p>
          </p:txBody>
        </p:sp>
        <p:sp>
          <p:nvSpPr>
            <p:cNvPr id="4165" name="Text Box 79"/>
            <p:cNvSpPr txBox="1">
              <a:spLocks noChangeArrowheads="1"/>
            </p:cNvSpPr>
            <p:nvPr/>
          </p:nvSpPr>
          <p:spPr bwMode="auto">
            <a:xfrm>
              <a:off x="4395" y="822"/>
              <a:ext cx="729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>
                  <a:solidFill>
                    <a:srgbClr val="FF9933"/>
                  </a:solidFill>
                  <a:latin typeface="Comic Sans MS" pitchFamily="66" charset="0"/>
                </a:rPr>
                <a:t>223.1.2.2</a:t>
              </a:r>
            </a:p>
          </p:txBody>
        </p:sp>
        <p:sp>
          <p:nvSpPr>
            <p:cNvPr id="4166" name="Line 80"/>
            <p:cNvSpPr>
              <a:spLocks noChangeShapeType="1"/>
            </p:cNvSpPr>
            <p:nvPr/>
          </p:nvSpPr>
          <p:spPr bwMode="auto">
            <a:xfrm>
              <a:off x="4420" y="778"/>
              <a:ext cx="0" cy="3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b-NO"/>
            </a:p>
          </p:txBody>
        </p:sp>
        <p:sp>
          <p:nvSpPr>
            <p:cNvPr id="4167" name="Line 81"/>
            <p:cNvSpPr>
              <a:spLocks noChangeShapeType="1"/>
            </p:cNvSpPr>
            <p:nvPr/>
          </p:nvSpPr>
          <p:spPr bwMode="auto">
            <a:xfrm>
              <a:off x="5080" y="772"/>
              <a:ext cx="0" cy="3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b-NO"/>
            </a:p>
          </p:txBody>
        </p:sp>
        <p:sp>
          <p:nvSpPr>
            <p:cNvPr id="4168" name="Text Box 82"/>
            <p:cNvSpPr txBox="1">
              <a:spLocks noChangeArrowheads="1"/>
            </p:cNvSpPr>
            <p:nvPr/>
          </p:nvSpPr>
          <p:spPr bwMode="auto">
            <a:xfrm>
              <a:off x="5119" y="816"/>
              <a:ext cx="417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>
                  <a:latin typeface="Comic Sans MS" pitchFamily="66" charset="0"/>
                </a:rPr>
                <a:t>data</a:t>
              </a:r>
            </a:p>
          </p:txBody>
        </p:sp>
      </p:grpSp>
      <p:grpSp>
        <p:nvGrpSpPr>
          <p:cNvPr id="8" name="Group 89"/>
          <p:cNvGrpSpPr>
            <a:grpSpLocks/>
          </p:cNvGrpSpPr>
          <p:nvPr>
            <p:custDataLst>
              <p:tags r:id="rId41"/>
            </p:custDataLst>
          </p:nvPr>
        </p:nvGrpSpPr>
        <p:grpSpPr bwMode="auto">
          <a:xfrm>
            <a:off x="6858000" y="3200400"/>
            <a:ext cx="1447800" cy="838200"/>
            <a:chOff x="3360" y="2016"/>
            <a:chExt cx="912" cy="528"/>
          </a:xfrm>
        </p:grpSpPr>
        <p:sp>
          <p:nvSpPr>
            <p:cNvPr id="4157" name="Line 86"/>
            <p:cNvSpPr>
              <a:spLocks noChangeShapeType="1"/>
            </p:cNvSpPr>
            <p:nvPr/>
          </p:nvSpPr>
          <p:spPr bwMode="auto">
            <a:xfrm flipV="1">
              <a:off x="3360" y="2016"/>
              <a:ext cx="192" cy="0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nb-NO"/>
            </a:p>
          </p:txBody>
        </p:sp>
        <p:sp>
          <p:nvSpPr>
            <p:cNvPr id="4158" name="Line 87"/>
            <p:cNvSpPr>
              <a:spLocks noChangeShapeType="1"/>
            </p:cNvSpPr>
            <p:nvPr/>
          </p:nvSpPr>
          <p:spPr bwMode="auto">
            <a:xfrm>
              <a:off x="3552" y="2016"/>
              <a:ext cx="0" cy="528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nb-NO"/>
            </a:p>
          </p:txBody>
        </p:sp>
        <p:sp>
          <p:nvSpPr>
            <p:cNvPr id="4159" name="Line 88"/>
            <p:cNvSpPr>
              <a:spLocks noChangeShapeType="1"/>
            </p:cNvSpPr>
            <p:nvPr/>
          </p:nvSpPr>
          <p:spPr bwMode="auto">
            <a:xfrm>
              <a:off x="3552" y="2544"/>
              <a:ext cx="720" cy="0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nb-NO"/>
            </a:p>
          </p:txBody>
        </p:sp>
      </p:grpSp>
      <p:grpSp>
        <p:nvGrpSpPr>
          <p:cNvPr id="9" name="Group 97"/>
          <p:cNvGrpSpPr>
            <a:grpSpLocks/>
          </p:cNvGrpSpPr>
          <p:nvPr>
            <p:custDataLst>
              <p:tags r:id="rId42"/>
            </p:custDataLst>
          </p:nvPr>
        </p:nvGrpSpPr>
        <p:grpSpPr bwMode="auto">
          <a:xfrm>
            <a:off x="8305800" y="4038600"/>
            <a:ext cx="381000" cy="228600"/>
            <a:chOff x="4272" y="2544"/>
            <a:chExt cx="240" cy="144"/>
          </a:xfrm>
        </p:grpSpPr>
        <p:sp>
          <p:nvSpPr>
            <p:cNvPr id="4154" name="Line 91"/>
            <p:cNvSpPr>
              <a:spLocks noChangeShapeType="1"/>
            </p:cNvSpPr>
            <p:nvPr/>
          </p:nvSpPr>
          <p:spPr bwMode="auto">
            <a:xfrm>
              <a:off x="4272" y="2544"/>
              <a:ext cx="0" cy="144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nb-NO"/>
            </a:p>
          </p:txBody>
        </p:sp>
        <p:sp>
          <p:nvSpPr>
            <p:cNvPr id="4155" name="Line 92"/>
            <p:cNvSpPr>
              <a:spLocks noChangeShapeType="1"/>
            </p:cNvSpPr>
            <p:nvPr/>
          </p:nvSpPr>
          <p:spPr bwMode="auto">
            <a:xfrm>
              <a:off x="4272" y="2688"/>
              <a:ext cx="240" cy="0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nb-NO"/>
            </a:p>
          </p:txBody>
        </p:sp>
        <p:sp>
          <p:nvSpPr>
            <p:cNvPr id="4156" name="Line 93"/>
            <p:cNvSpPr>
              <a:spLocks noChangeShapeType="1"/>
            </p:cNvSpPr>
            <p:nvPr/>
          </p:nvSpPr>
          <p:spPr bwMode="auto">
            <a:xfrm flipV="1">
              <a:off x="4512" y="2544"/>
              <a:ext cx="0" cy="144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nb-NO"/>
            </a:p>
          </p:txBody>
        </p:sp>
      </p:grpSp>
      <p:grpSp>
        <p:nvGrpSpPr>
          <p:cNvPr id="10" name="Group 98"/>
          <p:cNvGrpSpPr>
            <a:grpSpLocks/>
          </p:cNvGrpSpPr>
          <p:nvPr>
            <p:custDataLst>
              <p:tags r:id="rId43"/>
            </p:custDataLst>
          </p:nvPr>
        </p:nvGrpSpPr>
        <p:grpSpPr bwMode="auto">
          <a:xfrm>
            <a:off x="8686800" y="4038600"/>
            <a:ext cx="1295400" cy="533400"/>
            <a:chOff x="4512" y="2544"/>
            <a:chExt cx="816" cy="336"/>
          </a:xfrm>
        </p:grpSpPr>
        <p:sp>
          <p:nvSpPr>
            <p:cNvPr id="4151" name="Line 94"/>
            <p:cNvSpPr>
              <a:spLocks noChangeShapeType="1"/>
            </p:cNvSpPr>
            <p:nvPr/>
          </p:nvSpPr>
          <p:spPr bwMode="auto">
            <a:xfrm>
              <a:off x="4512" y="2544"/>
              <a:ext cx="672" cy="0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nb-NO"/>
            </a:p>
          </p:txBody>
        </p:sp>
        <p:sp>
          <p:nvSpPr>
            <p:cNvPr id="4152" name="Line 95"/>
            <p:cNvSpPr>
              <a:spLocks noChangeShapeType="1"/>
            </p:cNvSpPr>
            <p:nvPr/>
          </p:nvSpPr>
          <p:spPr bwMode="auto">
            <a:xfrm>
              <a:off x="5184" y="2544"/>
              <a:ext cx="0" cy="336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nb-NO"/>
            </a:p>
          </p:txBody>
        </p:sp>
        <p:sp>
          <p:nvSpPr>
            <p:cNvPr id="4153" name="Line 96"/>
            <p:cNvSpPr>
              <a:spLocks noChangeShapeType="1"/>
            </p:cNvSpPr>
            <p:nvPr/>
          </p:nvSpPr>
          <p:spPr bwMode="auto">
            <a:xfrm>
              <a:off x="5184" y="2880"/>
              <a:ext cx="144" cy="0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nb-NO"/>
            </a:p>
          </p:txBody>
        </p:sp>
      </p:grpSp>
      <p:grpSp>
        <p:nvGrpSpPr>
          <p:cNvPr id="11" name="Group 100"/>
          <p:cNvGrpSpPr>
            <a:grpSpLocks/>
          </p:cNvGrpSpPr>
          <p:nvPr>
            <p:custDataLst>
              <p:tags r:id="rId44"/>
            </p:custDataLst>
          </p:nvPr>
        </p:nvGrpSpPr>
        <p:grpSpPr bwMode="auto">
          <a:xfrm>
            <a:off x="6483352" y="1524001"/>
            <a:ext cx="3895726" cy="641350"/>
            <a:chOff x="264" y="2612"/>
            <a:chExt cx="2454" cy="404"/>
          </a:xfrm>
        </p:grpSpPr>
        <p:sp>
          <p:nvSpPr>
            <p:cNvPr id="4141" name="Rectangle 101"/>
            <p:cNvSpPr>
              <a:spLocks noChangeArrowheads="1"/>
            </p:cNvSpPr>
            <p:nvPr/>
          </p:nvSpPr>
          <p:spPr bwMode="auto">
            <a:xfrm>
              <a:off x="456" y="2646"/>
              <a:ext cx="2262" cy="318"/>
            </a:xfrm>
            <a:prstGeom prst="rect">
              <a:avLst/>
            </a:prstGeom>
            <a:solidFill>
              <a:schemeClr val="accent2"/>
            </a:solidFill>
            <a:ln w="1905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b-NO"/>
            </a:p>
          </p:txBody>
        </p:sp>
        <p:grpSp>
          <p:nvGrpSpPr>
            <p:cNvPr id="4142" name="Group 102"/>
            <p:cNvGrpSpPr>
              <a:grpSpLocks/>
            </p:cNvGrpSpPr>
            <p:nvPr/>
          </p:nvGrpSpPr>
          <p:grpSpPr bwMode="auto">
            <a:xfrm>
              <a:off x="264" y="2612"/>
              <a:ext cx="2406" cy="404"/>
              <a:chOff x="894" y="1406"/>
              <a:chExt cx="2406" cy="404"/>
            </a:xfrm>
          </p:grpSpPr>
          <p:sp>
            <p:nvSpPr>
              <p:cNvPr id="4143" name="Rectangle 103"/>
              <p:cNvSpPr>
                <a:spLocks noChangeArrowheads="1"/>
              </p:cNvSpPr>
              <p:nvPr/>
            </p:nvSpPr>
            <p:spPr bwMode="auto">
              <a:xfrm>
                <a:off x="1038" y="1470"/>
                <a:ext cx="2262" cy="318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nb-NO"/>
              </a:p>
            </p:txBody>
          </p:sp>
          <p:sp>
            <p:nvSpPr>
              <p:cNvPr id="4144" name="Text Box 104"/>
              <p:cNvSpPr txBox="1">
                <a:spLocks noChangeArrowheads="1"/>
              </p:cNvSpPr>
              <p:nvPr/>
            </p:nvSpPr>
            <p:spPr bwMode="auto">
              <a:xfrm>
                <a:off x="894" y="1505"/>
                <a:ext cx="764" cy="29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algn="ctr" eaLnBrk="0" hangingPunct="0"/>
                <a:r>
                  <a:rPr lang="en-US" sz="1200" dirty="0" err="1">
                    <a:latin typeface="Comic Sans MS" pitchFamily="66" charset="0"/>
                  </a:rPr>
                  <a:t>misc</a:t>
                </a:r>
                <a:endParaRPr lang="en-US" sz="1200" dirty="0">
                  <a:latin typeface="Comic Sans MS" pitchFamily="66" charset="0"/>
                </a:endParaRPr>
              </a:p>
              <a:p>
                <a:pPr algn="ctr" eaLnBrk="0" hangingPunct="0"/>
                <a:r>
                  <a:rPr lang="en-US" sz="1200" dirty="0">
                    <a:latin typeface="Comic Sans MS" pitchFamily="66" charset="0"/>
                  </a:rPr>
                  <a:t>fields</a:t>
                </a:r>
              </a:p>
            </p:txBody>
          </p:sp>
          <p:sp>
            <p:nvSpPr>
              <p:cNvPr id="4145" name="Line 105"/>
              <p:cNvSpPr>
                <a:spLocks noChangeShapeType="1"/>
              </p:cNvSpPr>
              <p:nvPr/>
            </p:nvSpPr>
            <p:spPr bwMode="auto">
              <a:xfrm>
                <a:off x="1518" y="1476"/>
                <a:ext cx="0" cy="31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b-NO"/>
              </a:p>
            </p:txBody>
          </p:sp>
          <p:sp>
            <p:nvSpPr>
              <p:cNvPr id="4146" name="Text Box 106"/>
              <p:cNvSpPr txBox="1">
                <a:spLocks noChangeArrowheads="1"/>
              </p:cNvSpPr>
              <p:nvPr/>
            </p:nvSpPr>
            <p:spPr bwMode="auto">
              <a:xfrm>
                <a:off x="1513" y="1406"/>
                <a:ext cx="626" cy="40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 eaLnBrk="0" hangingPunct="0"/>
                <a:r>
                  <a:rPr lang="en-US" dirty="0">
                    <a:solidFill>
                      <a:srgbClr val="FF9933"/>
                    </a:solidFill>
                    <a:latin typeface="Comic Sans MS" pitchFamily="66" charset="0"/>
                  </a:rPr>
                  <a:t>source</a:t>
                </a:r>
              </a:p>
              <a:p>
                <a:pPr algn="ctr" eaLnBrk="0" hangingPunct="0"/>
                <a:r>
                  <a:rPr lang="en-US" dirty="0">
                    <a:solidFill>
                      <a:srgbClr val="FF9933"/>
                    </a:solidFill>
                    <a:latin typeface="Comic Sans MS" pitchFamily="66" charset="0"/>
                  </a:rPr>
                  <a:t>IP </a:t>
                </a:r>
                <a:r>
                  <a:rPr lang="en-US" dirty="0" err="1">
                    <a:solidFill>
                      <a:srgbClr val="FF9933"/>
                    </a:solidFill>
                    <a:latin typeface="Comic Sans MS" pitchFamily="66" charset="0"/>
                  </a:rPr>
                  <a:t>addr</a:t>
                </a:r>
                <a:endParaRPr lang="en-US" dirty="0">
                  <a:solidFill>
                    <a:srgbClr val="FF9933"/>
                  </a:solidFill>
                  <a:latin typeface="Comic Sans MS" pitchFamily="66" charset="0"/>
                </a:endParaRPr>
              </a:p>
            </p:txBody>
          </p:sp>
          <p:sp>
            <p:nvSpPr>
              <p:cNvPr id="4147" name="Text Box 107"/>
              <p:cNvSpPr txBox="1">
                <a:spLocks noChangeArrowheads="1"/>
              </p:cNvSpPr>
              <p:nvPr/>
            </p:nvSpPr>
            <p:spPr bwMode="auto">
              <a:xfrm>
                <a:off x="2155" y="1479"/>
                <a:ext cx="544" cy="29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 eaLnBrk="0" hangingPunct="0"/>
                <a:r>
                  <a:rPr lang="en-US" sz="1200" dirty="0">
                    <a:solidFill>
                      <a:srgbClr val="FF9933"/>
                    </a:solidFill>
                    <a:latin typeface="Comic Sans MS" pitchFamily="66" charset="0"/>
                  </a:rPr>
                  <a:t>reception</a:t>
                </a:r>
              </a:p>
              <a:p>
                <a:pPr algn="ctr" eaLnBrk="0" hangingPunct="0"/>
                <a:r>
                  <a:rPr lang="en-US" sz="1200" dirty="0">
                    <a:solidFill>
                      <a:srgbClr val="FF9933"/>
                    </a:solidFill>
                    <a:latin typeface="Comic Sans MS" pitchFamily="66" charset="0"/>
                  </a:rPr>
                  <a:t>IP </a:t>
                </a:r>
                <a:r>
                  <a:rPr lang="en-US" sz="1200" dirty="0" err="1">
                    <a:solidFill>
                      <a:srgbClr val="FF9933"/>
                    </a:solidFill>
                    <a:latin typeface="Comic Sans MS" pitchFamily="66" charset="0"/>
                  </a:rPr>
                  <a:t>addr</a:t>
                </a:r>
                <a:endParaRPr lang="en-US" sz="1200" dirty="0">
                  <a:solidFill>
                    <a:srgbClr val="FF9933"/>
                  </a:solidFill>
                  <a:latin typeface="Comic Sans MS" pitchFamily="66" charset="0"/>
                </a:endParaRPr>
              </a:p>
            </p:txBody>
          </p:sp>
          <p:sp>
            <p:nvSpPr>
              <p:cNvPr id="4148" name="Line 108"/>
              <p:cNvSpPr>
                <a:spLocks noChangeShapeType="1"/>
              </p:cNvSpPr>
              <p:nvPr/>
            </p:nvSpPr>
            <p:spPr bwMode="auto">
              <a:xfrm>
                <a:off x="2124" y="1476"/>
                <a:ext cx="0" cy="31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b-NO"/>
              </a:p>
            </p:txBody>
          </p:sp>
          <p:sp>
            <p:nvSpPr>
              <p:cNvPr id="4149" name="Line 109"/>
              <p:cNvSpPr>
                <a:spLocks noChangeShapeType="1"/>
              </p:cNvSpPr>
              <p:nvPr/>
            </p:nvSpPr>
            <p:spPr bwMode="auto">
              <a:xfrm>
                <a:off x="2712" y="1482"/>
                <a:ext cx="0" cy="31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b-NO"/>
              </a:p>
            </p:txBody>
          </p:sp>
          <p:sp>
            <p:nvSpPr>
              <p:cNvPr id="4150" name="Text Box 110"/>
              <p:cNvSpPr txBox="1">
                <a:spLocks noChangeArrowheads="1"/>
              </p:cNvSpPr>
              <p:nvPr/>
            </p:nvSpPr>
            <p:spPr bwMode="auto">
              <a:xfrm>
                <a:off x="2781" y="1514"/>
                <a:ext cx="417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 eaLnBrk="0" hangingPunct="0"/>
                <a:r>
                  <a:rPr lang="en-US">
                    <a:latin typeface="Comic Sans MS" pitchFamily="66" charset="0"/>
                  </a:rPr>
                  <a:t>data</a:t>
                </a:r>
              </a:p>
            </p:txBody>
          </p:sp>
        </p:grpSp>
      </p:grpSp>
      <p:sp>
        <p:nvSpPr>
          <p:cNvPr id="91" name="Slide Number Placeholder 4">
            <a:extLst>
              <a:ext uri="{FF2B5EF4-FFF2-40B4-BE49-F238E27FC236}">
                <a16:creationId xmlns:a16="http://schemas.microsoft.com/office/drawing/2014/main" id="{46F61A64-FBBD-44B6-B41D-964815FAE482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45"/>
            </p:custDataLst>
          </p:nvPr>
        </p:nvSpPr>
        <p:spPr>
          <a:xfrm>
            <a:off x="0" y="-7859"/>
            <a:ext cx="1262407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AF1C8AE-2CDD-414F-82E2-A8C08F8C4BDB}" type="slidenum">
              <a:rPr lang="en-US" smtClean="0"/>
              <a:pPr>
                <a:defRPr/>
              </a:pPr>
              <a:t>12</a:t>
            </a:fld>
            <a:r>
              <a:rPr lang="en-US" dirty="0"/>
              <a:t>/84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Tittel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1903413" y="116632"/>
            <a:ext cx="8229600" cy="634082"/>
          </a:xfrm>
        </p:spPr>
        <p:txBody>
          <a:bodyPr>
            <a:normAutofit/>
          </a:bodyPr>
          <a:lstStyle/>
          <a:p>
            <a:r>
              <a:rPr lang="nb-NO" dirty="0"/>
              <a:t>IPv4 datagram-format</a:t>
            </a:r>
          </a:p>
        </p:txBody>
      </p:sp>
      <p:sp>
        <p:nvSpPr>
          <p:cNvPr id="47109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4673600" y="1377951"/>
            <a:ext cx="3951288" cy="4824413"/>
          </a:xfrm>
          <a:prstGeom prst="rect">
            <a:avLst/>
          </a:prstGeom>
          <a:solidFill>
            <a:schemeClr val="accent2"/>
          </a:solidFill>
          <a:ln w="1905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nb-NO"/>
          </a:p>
        </p:txBody>
      </p:sp>
      <p:sp>
        <p:nvSpPr>
          <p:cNvPr id="47110" name="Rectangle 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4578350" y="1484314"/>
            <a:ext cx="3951288" cy="480536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nb-NO"/>
          </a:p>
        </p:txBody>
      </p:sp>
      <p:sp>
        <p:nvSpPr>
          <p:cNvPr id="47113" name="Line 8"/>
          <p:cNvSpPr>
            <a:spLocks noChangeShapeType="1"/>
          </p:cNvSpPr>
          <p:nvPr>
            <p:custDataLst>
              <p:tags r:id="rId5"/>
            </p:custDataLst>
          </p:nvPr>
        </p:nvSpPr>
        <p:spPr bwMode="auto">
          <a:xfrm>
            <a:off x="4591051" y="2001839"/>
            <a:ext cx="3946525" cy="476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nb-NO"/>
          </a:p>
        </p:txBody>
      </p:sp>
      <p:sp>
        <p:nvSpPr>
          <p:cNvPr id="47114" name="Line 9"/>
          <p:cNvSpPr>
            <a:spLocks noChangeShapeType="1"/>
          </p:cNvSpPr>
          <p:nvPr>
            <p:custDataLst>
              <p:tags r:id="rId6"/>
            </p:custDataLst>
          </p:nvPr>
        </p:nvSpPr>
        <p:spPr bwMode="auto">
          <a:xfrm flipH="1" flipV="1">
            <a:off x="6530975" y="1493839"/>
            <a:ext cx="0" cy="50641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nb-NO"/>
          </a:p>
        </p:txBody>
      </p:sp>
      <p:grpSp>
        <p:nvGrpSpPr>
          <p:cNvPr id="5" name="Group 4"/>
          <p:cNvGrpSpPr/>
          <p:nvPr>
            <p:custDataLst>
              <p:tags r:id="rId7"/>
            </p:custDataLst>
          </p:nvPr>
        </p:nvGrpSpPr>
        <p:grpSpPr>
          <a:xfrm>
            <a:off x="4565651" y="968375"/>
            <a:ext cx="3935413" cy="369332"/>
            <a:chOff x="3041650" y="968375"/>
            <a:chExt cx="3935413" cy="369332"/>
          </a:xfrm>
        </p:grpSpPr>
        <p:sp>
          <p:nvSpPr>
            <p:cNvPr id="47115" name="Text Box 10"/>
            <p:cNvSpPr txBox="1">
              <a:spLocks noChangeArrowheads="1"/>
            </p:cNvSpPr>
            <p:nvPr/>
          </p:nvSpPr>
          <p:spPr bwMode="auto">
            <a:xfrm>
              <a:off x="4543614" y="968375"/>
              <a:ext cx="748923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/>
                <a:t>32 bit</a:t>
              </a:r>
            </a:p>
          </p:txBody>
        </p:sp>
        <p:sp>
          <p:nvSpPr>
            <p:cNvPr id="47116" name="Line 11"/>
            <p:cNvSpPr>
              <a:spLocks noChangeShapeType="1"/>
            </p:cNvSpPr>
            <p:nvPr/>
          </p:nvSpPr>
          <p:spPr bwMode="auto">
            <a:xfrm>
              <a:off x="5549900" y="1209675"/>
              <a:ext cx="1427163" cy="4763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nb-NO"/>
            </a:p>
          </p:txBody>
        </p:sp>
        <p:sp>
          <p:nvSpPr>
            <p:cNvPr id="47117" name="Line 12"/>
            <p:cNvSpPr>
              <a:spLocks noChangeShapeType="1"/>
            </p:cNvSpPr>
            <p:nvPr/>
          </p:nvSpPr>
          <p:spPr bwMode="auto">
            <a:xfrm rot="10800000">
              <a:off x="3041650" y="1220788"/>
              <a:ext cx="134143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nb-NO"/>
            </a:p>
          </p:txBody>
        </p:sp>
      </p:grpSp>
      <p:sp>
        <p:nvSpPr>
          <p:cNvPr id="47118" name="Text Box 13"/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5438331" y="4438651"/>
            <a:ext cx="1963037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dirty="0"/>
              <a:t>data</a:t>
            </a:r>
          </a:p>
          <a:p>
            <a:pPr algn="ctr"/>
            <a:r>
              <a:rPr lang="en-US" dirty="0"/>
              <a:t>(variable length,</a:t>
            </a:r>
          </a:p>
          <a:p>
            <a:pPr algn="ctr"/>
            <a:r>
              <a:rPr lang="en-US" dirty="0"/>
              <a:t>usually a TCP</a:t>
            </a:r>
          </a:p>
          <a:p>
            <a:pPr algn="ctr"/>
            <a:r>
              <a:rPr lang="en-US" dirty="0"/>
              <a:t>or UDP segment)</a:t>
            </a:r>
          </a:p>
        </p:txBody>
      </p:sp>
      <p:sp>
        <p:nvSpPr>
          <p:cNvPr id="47120" name="Line 15"/>
          <p:cNvSpPr>
            <a:spLocks noChangeShapeType="1"/>
          </p:cNvSpPr>
          <p:nvPr>
            <p:custDataLst>
              <p:tags r:id="rId9"/>
            </p:custDataLst>
          </p:nvPr>
        </p:nvSpPr>
        <p:spPr bwMode="auto">
          <a:xfrm flipV="1">
            <a:off x="4584700" y="3500438"/>
            <a:ext cx="3951288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nb-NO"/>
          </a:p>
        </p:txBody>
      </p:sp>
      <p:sp>
        <p:nvSpPr>
          <p:cNvPr id="47121" name="Line 16"/>
          <p:cNvSpPr>
            <a:spLocks noChangeShapeType="1"/>
          </p:cNvSpPr>
          <p:nvPr>
            <p:custDataLst>
              <p:tags r:id="rId10"/>
            </p:custDataLst>
          </p:nvPr>
        </p:nvSpPr>
        <p:spPr bwMode="auto">
          <a:xfrm flipV="1">
            <a:off x="4584700" y="3976688"/>
            <a:ext cx="3951288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nb-NO"/>
          </a:p>
        </p:txBody>
      </p:sp>
      <p:sp>
        <p:nvSpPr>
          <p:cNvPr id="47122" name="Text Box 17"/>
          <p:cNvSpPr txBox="1"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6564313" y="2463801"/>
            <a:ext cx="1936751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dirty="0"/>
              <a:t>Internet</a:t>
            </a:r>
          </a:p>
          <a:p>
            <a:pPr algn="ctr"/>
            <a:r>
              <a:rPr lang="en-US" dirty="0"/>
              <a:t>  checksum</a:t>
            </a:r>
          </a:p>
        </p:txBody>
      </p:sp>
      <p:sp>
        <p:nvSpPr>
          <p:cNvPr id="47124" name="Text Box 19"/>
          <p:cNvSpPr txBox="1"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4907860" y="3114675"/>
            <a:ext cx="273664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dirty="0"/>
              <a:t>32 bit </a:t>
            </a:r>
            <a:r>
              <a:rPr lang="en-US" dirty="0">
                <a:solidFill>
                  <a:srgbClr val="0070C0"/>
                </a:solidFill>
              </a:rPr>
              <a:t>Sender</a:t>
            </a:r>
            <a:r>
              <a:rPr lang="en-US" dirty="0"/>
              <a:t> IP-address</a:t>
            </a:r>
          </a:p>
        </p:txBody>
      </p:sp>
      <p:grpSp>
        <p:nvGrpSpPr>
          <p:cNvPr id="6" name="Group 5"/>
          <p:cNvGrpSpPr/>
          <p:nvPr>
            <p:custDataLst>
              <p:tags r:id="rId13"/>
            </p:custDataLst>
          </p:nvPr>
        </p:nvGrpSpPr>
        <p:grpSpPr>
          <a:xfrm>
            <a:off x="2201447" y="863600"/>
            <a:ext cx="2813689" cy="1055132"/>
            <a:chOff x="677446" y="863600"/>
            <a:chExt cx="2813689" cy="1055132"/>
          </a:xfrm>
        </p:grpSpPr>
        <p:sp>
          <p:nvSpPr>
            <p:cNvPr id="47111" name="Text Box 6"/>
            <p:cNvSpPr txBox="1">
              <a:spLocks noChangeArrowheads="1"/>
            </p:cNvSpPr>
            <p:nvPr/>
          </p:nvSpPr>
          <p:spPr bwMode="auto">
            <a:xfrm>
              <a:off x="2985867" y="1549400"/>
              <a:ext cx="50526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dirty="0" err="1"/>
                <a:t>ver</a:t>
              </a:r>
              <a:endParaRPr lang="en-US" dirty="0"/>
            </a:p>
          </p:txBody>
        </p:sp>
        <p:sp>
          <p:nvSpPr>
            <p:cNvPr id="47125" name="Text Box 20"/>
            <p:cNvSpPr txBox="1">
              <a:spLocks noChangeArrowheads="1"/>
            </p:cNvSpPr>
            <p:nvPr/>
          </p:nvSpPr>
          <p:spPr bwMode="auto">
            <a:xfrm>
              <a:off x="677446" y="863600"/>
              <a:ext cx="2078454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r"/>
              <a:r>
                <a:rPr lang="en-US" dirty="0"/>
                <a:t>IP protocol version</a:t>
              </a:r>
            </a:p>
          </p:txBody>
        </p:sp>
        <p:sp>
          <p:nvSpPr>
            <p:cNvPr id="47128" name="Line 23"/>
            <p:cNvSpPr>
              <a:spLocks noChangeShapeType="1"/>
            </p:cNvSpPr>
            <p:nvPr/>
          </p:nvSpPr>
          <p:spPr bwMode="auto">
            <a:xfrm>
              <a:off x="2652713" y="1189038"/>
              <a:ext cx="528638" cy="461963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b-NO"/>
            </a:p>
          </p:txBody>
        </p:sp>
      </p:grpSp>
      <p:grpSp>
        <p:nvGrpSpPr>
          <p:cNvPr id="9" name="Group 8"/>
          <p:cNvGrpSpPr/>
          <p:nvPr>
            <p:custDataLst>
              <p:tags r:id="rId14"/>
            </p:custDataLst>
          </p:nvPr>
        </p:nvGrpSpPr>
        <p:grpSpPr>
          <a:xfrm>
            <a:off x="6999167" y="1058863"/>
            <a:ext cx="3551006" cy="921782"/>
            <a:chOff x="5475167" y="1058863"/>
            <a:chExt cx="3551006" cy="921782"/>
          </a:xfrm>
        </p:grpSpPr>
        <p:sp>
          <p:nvSpPr>
            <p:cNvPr id="47112" name="Text Box 7"/>
            <p:cNvSpPr txBox="1">
              <a:spLocks noChangeArrowheads="1"/>
            </p:cNvSpPr>
            <p:nvPr/>
          </p:nvSpPr>
          <p:spPr bwMode="auto">
            <a:xfrm>
              <a:off x="5475167" y="1611313"/>
              <a:ext cx="813043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dirty="0"/>
                <a:t>length</a:t>
              </a:r>
            </a:p>
          </p:txBody>
        </p:sp>
        <p:sp>
          <p:nvSpPr>
            <p:cNvPr id="47131" name="Text Box 26"/>
            <p:cNvSpPr txBox="1">
              <a:spLocks noChangeArrowheads="1"/>
            </p:cNvSpPr>
            <p:nvPr/>
          </p:nvSpPr>
          <p:spPr bwMode="auto">
            <a:xfrm>
              <a:off x="7289800" y="1058863"/>
              <a:ext cx="1736373" cy="6463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dirty="0"/>
                <a:t>total datagram-</a:t>
              </a:r>
            </a:p>
            <a:p>
              <a:r>
                <a:rPr lang="en-US" dirty="0"/>
                <a:t>length (bytes)</a:t>
              </a:r>
            </a:p>
          </p:txBody>
        </p:sp>
        <p:sp>
          <p:nvSpPr>
            <p:cNvPr id="47135" name="Line 30"/>
            <p:cNvSpPr>
              <a:spLocks noChangeShapeType="1"/>
            </p:cNvSpPr>
            <p:nvPr/>
          </p:nvSpPr>
          <p:spPr bwMode="auto">
            <a:xfrm flipH="1">
              <a:off x="6757988" y="1379538"/>
              <a:ext cx="638175" cy="409575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b-NO"/>
            </a:p>
          </p:txBody>
        </p:sp>
      </p:grpSp>
      <p:grpSp>
        <p:nvGrpSpPr>
          <p:cNvPr id="7" name="Group 6"/>
          <p:cNvGrpSpPr/>
          <p:nvPr>
            <p:custDataLst>
              <p:tags r:id="rId15"/>
            </p:custDataLst>
          </p:nvPr>
        </p:nvGrpSpPr>
        <p:grpSpPr>
          <a:xfrm>
            <a:off x="2684592" y="1411288"/>
            <a:ext cx="2999327" cy="679668"/>
            <a:chOff x="1160591" y="1411288"/>
            <a:chExt cx="2999327" cy="679668"/>
          </a:xfrm>
        </p:grpSpPr>
        <p:sp>
          <p:nvSpPr>
            <p:cNvPr id="47126" name="Text Box 21"/>
            <p:cNvSpPr txBox="1">
              <a:spLocks noChangeArrowheads="1"/>
            </p:cNvSpPr>
            <p:nvPr/>
          </p:nvSpPr>
          <p:spPr bwMode="auto">
            <a:xfrm>
              <a:off x="1160591" y="1411288"/>
              <a:ext cx="1595309" cy="6463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r"/>
              <a:r>
                <a:rPr lang="en-US" dirty="0"/>
                <a:t>header length</a:t>
              </a:r>
            </a:p>
            <a:p>
              <a:pPr algn="r"/>
              <a:r>
                <a:rPr lang="en-US" dirty="0"/>
                <a:t>  (byte)</a:t>
              </a:r>
            </a:p>
          </p:txBody>
        </p:sp>
        <p:sp>
          <p:nvSpPr>
            <p:cNvPr id="47129" name="Line 24"/>
            <p:cNvSpPr>
              <a:spLocks noChangeShapeType="1"/>
            </p:cNvSpPr>
            <p:nvPr/>
          </p:nvSpPr>
          <p:spPr bwMode="auto">
            <a:xfrm>
              <a:off x="2681288" y="1746250"/>
              <a:ext cx="904875" cy="147638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b-NO"/>
            </a:p>
          </p:txBody>
        </p:sp>
        <p:sp>
          <p:nvSpPr>
            <p:cNvPr id="47136" name="Text Box 31"/>
            <p:cNvSpPr txBox="1">
              <a:spLocks noChangeArrowheads="1"/>
            </p:cNvSpPr>
            <p:nvPr/>
          </p:nvSpPr>
          <p:spPr bwMode="auto">
            <a:xfrm>
              <a:off x="3398171" y="1444625"/>
              <a:ext cx="761747" cy="6463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dirty="0"/>
                <a:t>head.</a:t>
              </a:r>
            </a:p>
            <a:p>
              <a:pPr algn="ctr"/>
              <a:r>
                <a:rPr lang="en-US" dirty="0" err="1"/>
                <a:t>len</a:t>
              </a:r>
              <a:endParaRPr lang="en-US" dirty="0"/>
            </a:p>
          </p:txBody>
        </p:sp>
      </p:grpSp>
      <p:sp>
        <p:nvSpPr>
          <p:cNvPr id="47138" name="Line 33"/>
          <p:cNvSpPr>
            <a:spLocks noChangeShapeType="1"/>
          </p:cNvSpPr>
          <p:nvPr>
            <p:custDataLst>
              <p:tags r:id="rId16"/>
            </p:custDataLst>
          </p:nvPr>
        </p:nvSpPr>
        <p:spPr bwMode="auto">
          <a:xfrm flipH="1" flipV="1">
            <a:off x="5635625" y="1489076"/>
            <a:ext cx="0" cy="50641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nb-NO"/>
          </a:p>
        </p:txBody>
      </p:sp>
      <p:sp>
        <p:nvSpPr>
          <p:cNvPr id="47139" name="Line 34"/>
          <p:cNvSpPr>
            <a:spLocks noChangeShapeType="1"/>
          </p:cNvSpPr>
          <p:nvPr>
            <p:custDataLst>
              <p:tags r:id="rId17"/>
            </p:custDataLst>
          </p:nvPr>
        </p:nvSpPr>
        <p:spPr bwMode="auto">
          <a:xfrm flipH="1" flipV="1">
            <a:off x="5021263" y="1498601"/>
            <a:ext cx="0" cy="50641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nb-NO"/>
          </a:p>
        </p:txBody>
      </p:sp>
      <p:grpSp>
        <p:nvGrpSpPr>
          <p:cNvPr id="8" name="Group 7"/>
          <p:cNvGrpSpPr/>
          <p:nvPr>
            <p:custDataLst>
              <p:tags r:id="rId18"/>
            </p:custDataLst>
          </p:nvPr>
        </p:nvGrpSpPr>
        <p:grpSpPr>
          <a:xfrm>
            <a:off x="2971110" y="1435100"/>
            <a:ext cx="3514446" cy="897970"/>
            <a:chOff x="1447110" y="1435100"/>
            <a:chExt cx="3514446" cy="897970"/>
          </a:xfrm>
        </p:grpSpPr>
        <p:sp>
          <p:nvSpPr>
            <p:cNvPr id="47137" name="Text Box 32"/>
            <p:cNvSpPr txBox="1">
              <a:spLocks noChangeArrowheads="1"/>
            </p:cNvSpPr>
            <p:nvPr/>
          </p:nvSpPr>
          <p:spPr bwMode="auto">
            <a:xfrm>
              <a:off x="4045921" y="1435100"/>
              <a:ext cx="915635" cy="6463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/>
                <a:t>type of</a:t>
              </a:r>
            </a:p>
            <a:p>
              <a:pPr algn="ctr"/>
              <a:r>
                <a:rPr lang="en-US"/>
                <a:t>service</a:t>
              </a:r>
            </a:p>
          </p:txBody>
        </p:sp>
        <p:sp>
          <p:nvSpPr>
            <p:cNvPr id="47140" name="Text Box 35"/>
            <p:cNvSpPr txBox="1">
              <a:spLocks noChangeArrowheads="1"/>
            </p:cNvSpPr>
            <p:nvPr/>
          </p:nvSpPr>
          <p:spPr bwMode="auto">
            <a:xfrm>
              <a:off x="1447110" y="1963738"/>
              <a:ext cx="1351653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r"/>
              <a:r>
                <a:rPr lang="en-US" dirty="0"/>
                <a:t>“type” data </a:t>
              </a:r>
            </a:p>
          </p:txBody>
        </p:sp>
        <p:sp>
          <p:nvSpPr>
            <p:cNvPr id="47141" name="Line 36"/>
            <p:cNvSpPr>
              <a:spLocks noChangeShapeType="1"/>
            </p:cNvSpPr>
            <p:nvPr/>
          </p:nvSpPr>
          <p:spPr bwMode="auto">
            <a:xfrm flipV="1">
              <a:off x="2700338" y="1760538"/>
              <a:ext cx="1533525" cy="414338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b-NO"/>
            </a:p>
          </p:txBody>
        </p:sp>
      </p:grpSp>
      <p:sp>
        <p:nvSpPr>
          <p:cNvPr id="47142" name="Line 37"/>
          <p:cNvSpPr>
            <a:spLocks noChangeShapeType="1"/>
          </p:cNvSpPr>
          <p:nvPr>
            <p:custDataLst>
              <p:tags r:id="rId19"/>
            </p:custDataLst>
          </p:nvPr>
        </p:nvSpPr>
        <p:spPr bwMode="auto">
          <a:xfrm flipH="1" flipV="1">
            <a:off x="6530975" y="2008189"/>
            <a:ext cx="0" cy="50641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nb-NO"/>
          </a:p>
        </p:txBody>
      </p:sp>
      <p:sp>
        <p:nvSpPr>
          <p:cNvPr id="47144" name="Line 39"/>
          <p:cNvSpPr>
            <a:spLocks noChangeShapeType="1"/>
          </p:cNvSpPr>
          <p:nvPr>
            <p:custDataLst>
              <p:tags r:id="rId20"/>
            </p:custDataLst>
          </p:nvPr>
        </p:nvSpPr>
        <p:spPr bwMode="auto">
          <a:xfrm flipH="1" flipV="1">
            <a:off x="6997700" y="1998664"/>
            <a:ext cx="0" cy="50641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nb-NO"/>
          </a:p>
        </p:txBody>
      </p:sp>
      <p:grpSp>
        <p:nvGrpSpPr>
          <p:cNvPr id="12" name="Group 11"/>
          <p:cNvGrpSpPr/>
          <p:nvPr>
            <p:custDataLst>
              <p:tags r:id="rId21"/>
            </p:custDataLst>
          </p:nvPr>
        </p:nvGrpSpPr>
        <p:grpSpPr>
          <a:xfrm>
            <a:off x="4488083" y="1799431"/>
            <a:ext cx="6095772" cy="923330"/>
            <a:chOff x="2973388" y="1792288"/>
            <a:chExt cx="6095772" cy="923330"/>
          </a:xfrm>
        </p:grpSpPr>
        <p:sp>
          <p:nvSpPr>
            <p:cNvPr id="47130" name="Text Box 25"/>
            <p:cNvSpPr txBox="1">
              <a:spLocks noChangeArrowheads="1"/>
            </p:cNvSpPr>
            <p:nvPr/>
          </p:nvSpPr>
          <p:spPr bwMode="auto">
            <a:xfrm>
              <a:off x="7319963" y="1792288"/>
              <a:ext cx="1749197" cy="923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dirty="0"/>
                <a:t>for</a:t>
              </a:r>
            </a:p>
            <a:p>
              <a:r>
                <a:rPr lang="en-US" dirty="0"/>
                <a:t>fragmentation /</a:t>
              </a:r>
            </a:p>
            <a:p>
              <a:r>
                <a:rPr lang="en-US" dirty="0"/>
                <a:t>composition</a:t>
              </a:r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2973388" y="1952625"/>
              <a:ext cx="4422775" cy="641350"/>
              <a:chOff x="2973388" y="1952625"/>
              <a:chExt cx="4422775" cy="641350"/>
            </a:xfrm>
          </p:grpSpPr>
          <p:grpSp>
            <p:nvGrpSpPr>
              <p:cNvPr id="10" name="Group 9"/>
              <p:cNvGrpSpPr/>
              <p:nvPr/>
            </p:nvGrpSpPr>
            <p:grpSpPr>
              <a:xfrm>
                <a:off x="2973388" y="1952625"/>
                <a:ext cx="4422775" cy="641350"/>
                <a:chOff x="2973388" y="1952625"/>
                <a:chExt cx="4422775" cy="641350"/>
              </a:xfrm>
            </p:grpSpPr>
            <p:sp>
              <p:nvSpPr>
                <p:cNvPr id="47119" name="Text Box 14"/>
                <p:cNvSpPr txBox="1">
                  <a:spLocks noChangeArrowheads="1"/>
                </p:cNvSpPr>
                <p:nvPr/>
              </p:nvSpPr>
              <p:spPr bwMode="auto">
                <a:xfrm>
                  <a:off x="2973388" y="2095500"/>
                  <a:ext cx="2152650" cy="36671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pPr algn="ctr"/>
                  <a:r>
                    <a:rPr lang="en-US" dirty="0"/>
                    <a:t>16-bit ID</a:t>
                  </a:r>
                </a:p>
              </p:txBody>
            </p:sp>
            <p:sp>
              <p:nvSpPr>
                <p:cNvPr id="47143" name="Text Box 38"/>
                <p:cNvSpPr txBox="1">
                  <a:spLocks noChangeArrowheads="1"/>
                </p:cNvSpPr>
                <p:nvPr/>
              </p:nvSpPr>
              <p:spPr bwMode="auto">
                <a:xfrm>
                  <a:off x="4859338" y="2085975"/>
                  <a:ext cx="771525" cy="36671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pPr algn="ctr"/>
                  <a:r>
                    <a:rPr lang="en-US" dirty="0"/>
                    <a:t>flag</a:t>
                  </a:r>
                </a:p>
              </p:txBody>
            </p:sp>
            <p:sp>
              <p:nvSpPr>
                <p:cNvPr id="47145" name="Text Box 40"/>
                <p:cNvSpPr txBox="1">
                  <a:spLocks noChangeArrowheads="1"/>
                </p:cNvSpPr>
                <p:nvPr/>
              </p:nvSpPr>
              <p:spPr bwMode="auto">
                <a:xfrm>
                  <a:off x="5516563" y="1952625"/>
                  <a:ext cx="1428750" cy="64135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pPr algn="ctr"/>
                  <a:r>
                    <a:rPr lang="en-US"/>
                    <a:t>fragment</a:t>
                  </a:r>
                </a:p>
                <a:p>
                  <a:pPr algn="ctr"/>
                  <a:r>
                    <a:rPr lang="en-US"/>
                    <a:t> offset</a:t>
                  </a:r>
                </a:p>
              </p:txBody>
            </p:sp>
            <p:sp>
              <p:nvSpPr>
                <p:cNvPr id="47146" name="Line 41"/>
                <p:cNvSpPr>
                  <a:spLocks noChangeShapeType="1"/>
                </p:cNvSpPr>
                <p:nvPr/>
              </p:nvSpPr>
              <p:spPr bwMode="auto">
                <a:xfrm flipH="1" flipV="1">
                  <a:off x="6738938" y="2141538"/>
                  <a:ext cx="657225" cy="11430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nb-NO"/>
                </a:p>
              </p:txBody>
            </p:sp>
          </p:grpSp>
          <p:sp>
            <p:nvSpPr>
              <p:cNvPr id="47147" name="Line 42"/>
              <p:cNvSpPr>
                <a:spLocks noChangeShapeType="1"/>
              </p:cNvSpPr>
              <p:nvPr/>
            </p:nvSpPr>
            <p:spPr bwMode="auto">
              <a:xfrm flipH="1">
                <a:off x="4643438" y="2255838"/>
                <a:ext cx="2733675" cy="46038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b-NO" dirty="0"/>
              </a:p>
            </p:txBody>
          </p:sp>
        </p:grpSp>
      </p:grpSp>
      <p:sp>
        <p:nvSpPr>
          <p:cNvPr id="47148" name="Line 43"/>
          <p:cNvSpPr>
            <a:spLocks noChangeShapeType="1"/>
          </p:cNvSpPr>
          <p:nvPr>
            <p:custDataLst>
              <p:tags r:id="rId22"/>
            </p:custDataLst>
          </p:nvPr>
        </p:nvSpPr>
        <p:spPr bwMode="auto">
          <a:xfrm flipV="1">
            <a:off x="4584700" y="2509838"/>
            <a:ext cx="3951288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nb-NO"/>
          </a:p>
        </p:txBody>
      </p:sp>
      <p:sp>
        <p:nvSpPr>
          <p:cNvPr id="47149" name="Line 44"/>
          <p:cNvSpPr>
            <a:spLocks noChangeShapeType="1"/>
          </p:cNvSpPr>
          <p:nvPr>
            <p:custDataLst>
              <p:tags r:id="rId23"/>
            </p:custDataLst>
          </p:nvPr>
        </p:nvSpPr>
        <p:spPr bwMode="auto">
          <a:xfrm flipH="1" flipV="1">
            <a:off x="6530975" y="2513014"/>
            <a:ext cx="0" cy="50641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nb-NO"/>
          </a:p>
        </p:txBody>
      </p:sp>
      <p:sp>
        <p:nvSpPr>
          <p:cNvPr id="47150" name="Line 45"/>
          <p:cNvSpPr>
            <a:spLocks noChangeShapeType="1"/>
          </p:cNvSpPr>
          <p:nvPr>
            <p:custDataLst>
              <p:tags r:id="rId24"/>
            </p:custDataLst>
          </p:nvPr>
        </p:nvSpPr>
        <p:spPr bwMode="auto">
          <a:xfrm flipV="1">
            <a:off x="4565650" y="3024188"/>
            <a:ext cx="3951288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nb-NO"/>
          </a:p>
        </p:txBody>
      </p:sp>
      <p:grpSp>
        <p:nvGrpSpPr>
          <p:cNvPr id="16" name="Group 15"/>
          <p:cNvGrpSpPr/>
          <p:nvPr>
            <p:custDataLst>
              <p:tags r:id="rId25"/>
            </p:custDataLst>
          </p:nvPr>
        </p:nvGrpSpPr>
        <p:grpSpPr>
          <a:xfrm>
            <a:off x="1974979" y="2425700"/>
            <a:ext cx="4430520" cy="1908394"/>
            <a:chOff x="450979" y="2425700"/>
            <a:chExt cx="4430520" cy="1908394"/>
          </a:xfrm>
        </p:grpSpPr>
        <p:sp>
          <p:nvSpPr>
            <p:cNvPr id="47132" name="Text Box 27"/>
            <p:cNvSpPr txBox="1">
              <a:spLocks noChangeArrowheads="1"/>
            </p:cNvSpPr>
            <p:nvPr/>
          </p:nvSpPr>
          <p:spPr bwMode="auto">
            <a:xfrm>
              <a:off x="450979" y="3687763"/>
              <a:ext cx="2416046" cy="6463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r"/>
              <a:r>
                <a:rPr lang="en-US" dirty="0"/>
                <a:t>the protocol to be had</a:t>
              </a:r>
            </a:p>
            <a:p>
              <a:pPr algn="r"/>
              <a:r>
                <a:rPr lang="en-US" dirty="0"/>
                <a:t>payload (TCP, UDP)</a:t>
              </a:r>
            </a:p>
          </p:txBody>
        </p:sp>
        <p:sp>
          <p:nvSpPr>
            <p:cNvPr id="47133" name="Line 28"/>
            <p:cNvSpPr>
              <a:spLocks noChangeShapeType="1"/>
            </p:cNvSpPr>
            <p:nvPr/>
          </p:nvSpPr>
          <p:spPr bwMode="auto">
            <a:xfrm flipV="1">
              <a:off x="2795588" y="2732088"/>
              <a:ext cx="1466850" cy="112395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b-NO"/>
            </a:p>
          </p:txBody>
        </p:sp>
        <p:sp>
          <p:nvSpPr>
            <p:cNvPr id="47151" name="Text Box 46"/>
            <p:cNvSpPr txBox="1">
              <a:spLocks noChangeArrowheads="1"/>
            </p:cNvSpPr>
            <p:nvPr/>
          </p:nvSpPr>
          <p:spPr bwMode="auto">
            <a:xfrm>
              <a:off x="4106928" y="2425700"/>
              <a:ext cx="774571" cy="6463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dirty="0"/>
                <a:t>upper</a:t>
              </a:r>
            </a:p>
            <a:p>
              <a:pPr algn="ctr"/>
              <a:r>
                <a:rPr lang="en-US" dirty="0"/>
                <a:t> layer</a:t>
              </a:r>
            </a:p>
          </p:txBody>
        </p:sp>
      </p:grpSp>
      <p:sp>
        <p:nvSpPr>
          <p:cNvPr id="47152" name="Line 47"/>
          <p:cNvSpPr>
            <a:spLocks noChangeShapeType="1"/>
          </p:cNvSpPr>
          <p:nvPr>
            <p:custDataLst>
              <p:tags r:id="rId26"/>
            </p:custDataLst>
          </p:nvPr>
        </p:nvSpPr>
        <p:spPr bwMode="auto">
          <a:xfrm flipH="1" flipV="1">
            <a:off x="5578475" y="2522539"/>
            <a:ext cx="0" cy="50641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nb-NO"/>
          </a:p>
        </p:txBody>
      </p:sp>
      <p:grpSp>
        <p:nvGrpSpPr>
          <p:cNvPr id="13" name="Group 12"/>
          <p:cNvGrpSpPr/>
          <p:nvPr>
            <p:custDataLst>
              <p:tags r:id="rId27"/>
            </p:custDataLst>
          </p:nvPr>
        </p:nvGrpSpPr>
        <p:grpSpPr>
          <a:xfrm>
            <a:off x="2513838" y="2411414"/>
            <a:ext cx="2920608" cy="1200329"/>
            <a:chOff x="989837" y="2411413"/>
            <a:chExt cx="2920608" cy="1200329"/>
          </a:xfrm>
        </p:grpSpPr>
        <p:sp>
          <p:nvSpPr>
            <p:cNvPr id="47123" name="Text Box 18"/>
            <p:cNvSpPr txBox="1">
              <a:spLocks noChangeArrowheads="1"/>
            </p:cNvSpPr>
            <p:nvPr/>
          </p:nvSpPr>
          <p:spPr bwMode="auto">
            <a:xfrm>
              <a:off x="3033282" y="2435225"/>
              <a:ext cx="877163" cy="6463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dirty="0"/>
                <a:t>time to</a:t>
              </a:r>
            </a:p>
            <a:p>
              <a:pPr algn="ctr"/>
              <a:r>
                <a:rPr lang="en-US" dirty="0"/>
                <a:t>live</a:t>
              </a:r>
            </a:p>
          </p:txBody>
        </p:sp>
        <p:sp>
          <p:nvSpPr>
            <p:cNvPr id="47127" name="Text Box 22"/>
            <p:cNvSpPr txBox="1">
              <a:spLocks noChangeArrowheads="1"/>
            </p:cNvSpPr>
            <p:nvPr/>
          </p:nvSpPr>
          <p:spPr bwMode="auto">
            <a:xfrm>
              <a:off x="989837" y="2411413"/>
              <a:ext cx="1851789" cy="12003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r"/>
              <a:r>
                <a:rPr lang="en-US" dirty="0"/>
                <a:t>max number</a:t>
              </a:r>
            </a:p>
            <a:p>
              <a:pPr algn="r"/>
              <a:r>
                <a:rPr lang="en-US" dirty="0"/>
                <a:t>remaining jump</a:t>
              </a:r>
            </a:p>
            <a:p>
              <a:pPr algn="r"/>
              <a:r>
                <a:rPr lang="en-US" dirty="0"/>
                <a:t>(decremented in</a:t>
              </a:r>
            </a:p>
            <a:p>
              <a:pPr algn="r"/>
              <a:r>
                <a:rPr lang="en-US" dirty="0"/>
                <a:t>each router)</a:t>
              </a:r>
            </a:p>
          </p:txBody>
        </p:sp>
        <p:sp>
          <p:nvSpPr>
            <p:cNvPr id="47153" name="Line 48"/>
            <p:cNvSpPr>
              <a:spLocks noChangeShapeType="1"/>
            </p:cNvSpPr>
            <p:nvPr/>
          </p:nvSpPr>
          <p:spPr bwMode="auto">
            <a:xfrm>
              <a:off x="2776538" y="2698750"/>
              <a:ext cx="552450" cy="90488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b-NO"/>
            </a:p>
          </p:txBody>
        </p:sp>
      </p:grpSp>
      <p:sp>
        <p:nvSpPr>
          <p:cNvPr id="47154" name="Text Box 49"/>
          <p:cNvSpPr txBox="1">
            <a:spLocks noChangeArrowheads="1"/>
          </p:cNvSpPr>
          <p:nvPr>
            <p:custDataLst>
              <p:tags r:id="rId28"/>
            </p:custDataLst>
          </p:nvPr>
        </p:nvSpPr>
        <p:spPr bwMode="auto">
          <a:xfrm>
            <a:off x="4821080" y="3552825"/>
            <a:ext cx="295465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dirty="0"/>
              <a:t>32 bit </a:t>
            </a:r>
            <a:r>
              <a:rPr lang="en-US" dirty="0">
                <a:solidFill>
                  <a:srgbClr val="0070C0"/>
                </a:solidFill>
              </a:rPr>
              <a:t>Recipient</a:t>
            </a:r>
            <a:r>
              <a:rPr lang="en-US" dirty="0"/>
              <a:t> IP-address</a:t>
            </a:r>
          </a:p>
        </p:txBody>
      </p:sp>
      <p:sp>
        <p:nvSpPr>
          <p:cNvPr id="47155" name="Line 50"/>
          <p:cNvSpPr>
            <a:spLocks noChangeShapeType="1"/>
          </p:cNvSpPr>
          <p:nvPr>
            <p:custDataLst>
              <p:tags r:id="rId29"/>
            </p:custDataLst>
          </p:nvPr>
        </p:nvSpPr>
        <p:spPr bwMode="auto">
          <a:xfrm flipV="1">
            <a:off x="4584700" y="4424363"/>
            <a:ext cx="3951288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nb-NO"/>
          </a:p>
        </p:txBody>
      </p:sp>
      <p:sp>
        <p:nvSpPr>
          <p:cNvPr id="47157" name="Text Box 52"/>
          <p:cNvSpPr txBox="1">
            <a:spLocks noChangeArrowheads="1"/>
          </p:cNvSpPr>
          <p:nvPr>
            <p:custDataLst>
              <p:tags r:id="rId30"/>
            </p:custDataLst>
          </p:nvPr>
        </p:nvSpPr>
        <p:spPr bwMode="auto">
          <a:xfrm>
            <a:off x="8729664" y="3992563"/>
            <a:ext cx="2185214" cy="17543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/>
              <a:t>For example.</a:t>
            </a:r>
          </a:p>
          <a:p>
            <a:r>
              <a:rPr lang="en-US" dirty="0"/>
              <a:t>timestamp,</a:t>
            </a:r>
          </a:p>
          <a:p>
            <a:r>
              <a:rPr lang="en-US" dirty="0"/>
              <a:t>record route,</a:t>
            </a:r>
          </a:p>
          <a:p>
            <a:r>
              <a:rPr lang="en-US" dirty="0"/>
              <a:t>specify</a:t>
            </a:r>
          </a:p>
          <a:p>
            <a:r>
              <a:rPr lang="en-US" dirty="0"/>
              <a:t>list of routers</a:t>
            </a:r>
          </a:p>
          <a:p>
            <a:r>
              <a:rPr lang="en-US" dirty="0"/>
              <a:t>you have to stop by</a:t>
            </a:r>
          </a:p>
        </p:txBody>
      </p:sp>
      <p:grpSp>
        <p:nvGrpSpPr>
          <p:cNvPr id="15" name="Group 14"/>
          <p:cNvGrpSpPr/>
          <p:nvPr>
            <p:custDataLst>
              <p:tags r:id="rId31"/>
            </p:custDataLst>
          </p:nvPr>
        </p:nvGrpSpPr>
        <p:grpSpPr>
          <a:xfrm>
            <a:off x="5526436" y="4019550"/>
            <a:ext cx="3203229" cy="369332"/>
            <a:chOff x="4004672" y="4019550"/>
            <a:chExt cx="3258141" cy="369332"/>
          </a:xfrm>
        </p:grpSpPr>
        <p:sp>
          <p:nvSpPr>
            <p:cNvPr id="47156" name="Text Box 51"/>
            <p:cNvSpPr txBox="1">
              <a:spLocks noChangeArrowheads="1"/>
            </p:cNvSpPr>
            <p:nvPr/>
          </p:nvSpPr>
          <p:spPr bwMode="auto">
            <a:xfrm>
              <a:off x="4004672" y="4019550"/>
              <a:ext cx="1779183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dirty="0"/>
                <a:t>Options (if any)</a:t>
              </a:r>
            </a:p>
          </p:txBody>
        </p:sp>
        <p:sp>
          <p:nvSpPr>
            <p:cNvPr id="47158" name="Line 53"/>
            <p:cNvSpPr>
              <a:spLocks noChangeShapeType="1"/>
            </p:cNvSpPr>
            <p:nvPr/>
          </p:nvSpPr>
          <p:spPr bwMode="auto">
            <a:xfrm flipH="1">
              <a:off x="6443663" y="4208463"/>
              <a:ext cx="819150" cy="9525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b-NO"/>
            </a:p>
          </p:txBody>
        </p:sp>
      </p:grpSp>
      <p:sp>
        <p:nvSpPr>
          <p:cNvPr id="47108" name="Rectangle 54"/>
          <p:cNvSpPr>
            <a:spLocks noChangeArrowheads="1"/>
          </p:cNvSpPr>
          <p:nvPr>
            <p:custDataLst>
              <p:tags r:id="rId32"/>
            </p:custDataLst>
          </p:nvPr>
        </p:nvSpPr>
        <p:spPr bwMode="auto">
          <a:xfrm>
            <a:off x="1574357" y="4581128"/>
            <a:ext cx="3130995" cy="18383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accent2"/>
              </a:buClr>
              <a:buSzPct val="85000"/>
            </a:pPr>
            <a:r>
              <a:rPr lang="en-US" u="sng" dirty="0"/>
              <a:t>how much overhead with TCP?</a:t>
            </a:r>
            <a:endParaRPr lang="en-US" dirty="0"/>
          </a:p>
          <a:p>
            <a:pPr marL="342900" indent="-3429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</a:pPr>
            <a:r>
              <a:rPr lang="en-US" dirty="0"/>
              <a:t>Min 20 byte for TCP</a:t>
            </a:r>
          </a:p>
          <a:p>
            <a:pPr marL="342900" indent="-3429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</a:pPr>
            <a:r>
              <a:rPr lang="en-US" dirty="0"/>
              <a:t>Min 20 byte for IP</a:t>
            </a:r>
          </a:p>
          <a:p>
            <a:pPr marL="342900" indent="-3429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</a:pPr>
            <a:r>
              <a:rPr lang="en-US" dirty="0"/>
              <a:t>= 40 byte + app. lags overhead</a:t>
            </a:r>
          </a:p>
        </p:txBody>
      </p:sp>
      <p:sp>
        <p:nvSpPr>
          <p:cNvPr id="65" name="Slide Number Placeholder 4">
            <a:extLst>
              <a:ext uri="{FF2B5EF4-FFF2-40B4-BE49-F238E27FC236}">
                <a16:creationId xmlns:a16="http://schemas.microsoft.com/office/drawing/2014/main" id="{33381E60-B473-46F2-B8EF-08E04F1512DD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3"/>
            </p:custDataLst>
          </p:nvPr>
        </p:nvSpPr>
        <p:spPr>
          <a:xfrm>
            <a:off x="0" y="-7859"/>
            <a:ext cx="1262407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AF1C8AE-2CDD-414F-82E2-A8C08F8C4BDB}" type="slidenum">
              <a:rPr lang="en-US" smtClean="0"/>
              <a:pPr>
                <a:defRPr/>
              </a:pPr>
              <a:t>13</a:t>
            </a:fld>
            <a:r>
              <a:rPr lang="en-US" dirty="0"/>
              <a:t>/84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7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7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47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47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0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0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07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7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7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7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1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715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1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715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715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1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715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715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2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715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715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2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715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122" grpId="0"/>
      <p:bldP spid="47124" grpId="0"/>
      <p:bldP spid="47154" grpId="0"/>
      <p:bldP spid="47157" grpId="0"/>
      <p:bldP spid="4710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444" name="Picture 4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35" cstate="print"/>
          <a:srcRect/>
          <a:stretch>
            <a:fillRect/>
          </a:stretch>
        </p:blipFill>
        <p:spPr bwMode="auto">
          <a:xfrm>
            <a:off x="2568062" y="2703744"/>
            <a:ext cx="5150488" cy="3764171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</p:pic>
      <p:sp>
        <p:nvSpPr>
          <p:cNvPr id="48130" name="Rectangle 2"/>
          <p:cNvSpPr>
            <a:spLocks noGrp="1" noChangeArrowheads="1"/>
          </p:cNvSpPr>
          <p:nvPr>
            <p:ph type="title"/>
            <p:custDataLst>
              <p:tags r:id="rId3"/>
            </p:custDataLst>
          </p:nvPr>
        </p:nvSpPr>
        <p:spPr>
          <a:xfrm>
            <a:off x="2927350" y="152400"/>
            <a:ext cx="7054850" cy="685800"/>
          </a:xfrm>
        </p:spPr>
        <p:txBody>
          <a:bodyPr>
            <a:normAutofit/>
          </a:bodyPr>
          <a:lstStyle/>
          <a:p>
            <a:r>
              <a:rPr lang="nb-NO" dirty="0"/>
              <a:t>The </a:t>
            </a:r>
            <a:r>
              <a:rPr lang="nb-NO" dirty="0" err="1"/>
              <a:t>subnet</a:t>
            </a:r>
            <a:r>
              <a:rPr lang="nb-NO" dirty="0"/>
              <a:t> mask</a:t>
            </a:r>
          </a:p>
        </p:txBody>
      </p:sp>
      <p:sp>
        <p:nvSpPr>
          <p:cNvPr id="48131" name="Rectangle 3"/>
          <p:cNvSpPr>
            <a:spLocks noGrp="1" noChangeArrowheads="1"/>
          </p:cNvSpPr>
          <p:nvPr>
            <p:ph idx="1"/>
            <p:custDataLst>
              <p:tags r:id="rId4"/>
            </p:custDataLst>
          </p:nvPr>
        </p:nvSpPr>
        <p:spPr>
          <a:xfrm>
            <a:off x="2133600" y="1268760"/>
            <a:ext cx="8305800" cy="1728192"/>
          </a:xfrm>
        </p:spPr>
        <p:txBody>
          <a:bodyPr>
            <a:normAutofit/>
          </a:bodyPr>
          <a:lstStyle/>
          <a:p>
            <a:r>
              <a:rPr lang="nb-NO" dirty="0"/>
              <a:t>The </a:t>
            </a:r>
            <a:r>
              <a:rPr lang="nb-NO" dirty="0" err="1"/>
              <a:t>subnet</a:t>
            </a:r>
            <a:r>
              <a:rPr lang="nb-NO" dirty="0"/>
              <a:t> mask </a:t>
            </a:r>
            <a:r>
              <a:rPr lang="nb-NO" dirty="0" err="1"/>
              <a:t>indicates</a:t>
            </a:r>
            <a:r>
              <a:rPr lang="nb-NO" dirty="0"/>
              <a:t> </a:t>
            </a:r>
            <a:r>
              <a:rPr lang="nb-NO" dirty="0" err="1"/>
              <a:t>which</a:t>
            </a:r>
            <a:r>
              <a:rPr lang="nb-NO" dirty="0"/>
              <a:t> bits </a:t>
            </a:r>
            <a:r>
              <a:rPr lang="nb-NO" dirty="0" err="1"/>
              <a:t>are</a:t>
            </a:r>
            <a:r>
              <a:rPr lang="nb-NO" dirty="0"/>
              <a:t> PREFIX and </a:t>
            </a:r>
            <a:r>
              <a:rPr lang="nb-NO" dirty="0" err="1"/>
              <a:t>which</a:t>
            </a:r>
            <a:r>
              <a:rPr lang="nb-NO" dirty="0"/>
              <a:t> </a:t>
            </a:r>
            <a:r>
              <a:rPr lang="nb-NO" dirty="0" err="1"/>
              <a:t>are</a:t>
            </a:r>
            <a:r>
              <a:rPr lang="nb-NO" dirty="0"/>
              <a:t> HOST</a:t>
            </a:r>
          </a:p>
          <a:p>
            <a:r>
              <a:rPr lang="nb-NO" dirty="0"/>
              <a:t>A </a:t>
            </a:r>
            <a:r>
              <a:rPr lang="nb-NO" dirty="0" err="1"/>
              <a:t>subnet</a:t>
            </a:r>
            <a:r>
              <a:rPr lang="nb-NO" dirty="0"/>
              <a:t> mask is a </a:t>
            </a:r>
            <a:r>
              <a:rPr lang="nb-NO" dirty="0" err="1"/>
              <a:t>bitmask</a:t>
            </a:r>
            <a:r>
              <a:rPr lang="nb-NO" dirty="0"/>
              <a:t> </a:t>
            </a:r>
            <a:r>
              <a:rPr lang="nb-NO" dirty="0" err="1"/>
              <a:t>applied</a:t>
            </a:r>
            <a:r>
              <a:rPr lang="nb-NO" dirty="0"/>
              <a:t> to an IP </a:t>
            </a:r>
            <a:r>
              <a:rPr lang="nb-NO" dirty="0" err="1"/>
              <a:t>address</a:t>
            </a:r>
            <a:r>
              <a:rPr lang="nb-NO" dirty="0"/>
              <a:t>.</a:t>
            </a:r>
          </a:p>
          <a:p>
            <a:pPr lvl="1"/>
            <a:r>
              <a:rPr lang="nb-NO" dirty="0" err="1"/>
              <a:t>Address</a:t>
            </a:r>
            <a:r>
              <a:rPr lang="nb-NO" dirty="0"/>
              <a:t> 192.168.14.181, mask 255.255.0.0</a:t>
            </a:r>
          </a:p>
        </p:txBody>
      </p:sp>
      <p:sp>
        <p:nvSpPr>
          <p:cNvPr id="189445" name="Line 5"/>
          <p:cNvSpPr>
            <a:spLocks noChangeShapeType="1"/>
          </p:cNvSpPr>
          <p:nvPr>
            <p:custDataLst>
              <p:tags r:id="rId5"/>
            </p:custDataLst>
          </p:nvPr>
        </p:nvSpPr>
        <p:spPr bwMode="auto">
          <a:xfrm>
            <a:off x="3047021" y="4262603"/>
            <a:ext cx="609600" cy="57467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nb-NO"/>
          </a:p>
        </p:txBody>
      </p:sp>
      <p:sp>
        <p:nvSpPr>
          <p:cNvPr id="189446" name="Line 6"/>
          <p:cNvSpPr>
            <a:spLocks noChangeShapeType="1"/>
          </p:cNvSpPr>
          <p:nvPr>
            <p:custDataLst>
              <p:tags r:id="rId6"/>
            </p:custDataLst>
          </p:nvPr>
        </p:nvSpPr>
        <p:spPr bwMode="auto">
          <a:xfrm>
            <a:off x="3965478" y="5193586"/>
            <a:ext cx="858837" cy="849003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round/>
            <a:headEnd type="none" w="sm" len="sm"/>
            <a:tailEnd type="triangle" w="med" len="med"/>
          </a:ln>
        </p:spPr>
        <p:txBody>
          <a:bodyPr/>
          <a:lstStyle/>
          <a:p>
            <a:endParaRPr lang="nb-NO"/>
          </a:p>
        </p:txBody>
      </p:sp>
      <p:sp>
        <p:nvSpPr>
          <p:cNvPr id="189447" name="Line 7"/>
          <p:cNvSpPr>
            <a:spLocks noChangeShapeType="1"/>
          </p:cNvSpPr>
          <p:nvPr>
            <p:custDataLst>
              <p:tags r:id="rId7"/>
            </p:custDataLst>
          </p:nvPr>
        </p:nvSpPr>
        <p:spPr bwMode="auto">
          <a:xfrm>
            <a:off x="3839209" y="4082931"/>
            <a:ext cx="515938" cy="44132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nb-NO"/>
          </a:p>
        </p:txBody>
      </p:sp>
      <p:sp>
        <p:nvSpPr>
          <p:cNvPr id="189448" name="Line 8"/>
          <p:cNvSpPr>
            <a:spLocks noChangeShapeType="1"/>
          </p:cNvSpPr>
          <p:nvPr>
            <p:custDataLst>
              <p:tags r:id="rId8"/>
            </p:custDataLst>
          </p:nvPr>
        </p:nvSpPr>
        <p:spPr bwMode="auto">
          <a:xfrm>
            <a:off x="4668837" y="4915464"/>
            <a:ext cx="879974" cy="817793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round/>
            <a:headEnd type="none" w="sm" len="sm"/>
            <a:tailEnd type="triangle" w="med" len="med"/>
          </a:ln>
        </p:spPr>
        <p:txBody>
          <a:bodyPr/>
          <a:lstStyle/>
          <a:p>
            <a:endParaRPr lang="nb-NO"/>
          </a:p>
        </p:txBody>
      </p:sp>
      <p:sp>
        <p:nvSpPr>
          <p:cNvPr id="189449" name="Line 9"/>
          <p:cNvSpPr>
            <a:spLocks noChangeShapeType="1"/>
          </p:cNvSpPr>
          <p:nvPr>
            <p:custDataLst>
              <p:tags r:id="rId9"/>
            </p:custDataLst>
          </p:nvPr>
        </p:nvSpPr>
        <p:spPr bwMode="auto">
          <a:xfrm>
            <a:off x="4508090" y="3880218"/>
            <a:ext cx="466725" cy="43180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nb-NO"/>
          </a:p>
        </p:txBody>
      </p:sp>
      <p:sp>
        <p:nvSpPr>
          <p:cNvPr id="189450" name="Line 10"/>
          <p:cNvSpPr>
            <a:spLocks noChangeShapeType="1"/>
          </p:cNvSpPr>
          <p:nvPr>
            <p:custDataLst>
              <p:tags r:id="rId10"/>
            </p:custDataLst>
          </p:nvPr>
        </p:nvSpPr>
        <p:spPr bwMode="auto">
          <a:xfrm>
            <a:off x="5355620" y="3737635"/>
            <a:ext cx="545609" cy="431654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nb-NO"/>
          </a:p>
        </p:txBody>
      </p:sp>
      <p:sp>
        <p:nvSpPr>
          <p:cNvPr id="189451" name="Text Box 11"/>
          <p:cNvSpPr txBox="1">
            <a:spLocks noChangeArrowheads="1"/>
          </p:cNvSpPr>
          <p:nvPr>
            <p:custDataLst>
              <p:tags r:id="rId11"/>
            </p:custDataLst>
          </p:nvPr>
        </p:nvSpPr>
        <p:spPr bwMode="auto">
          <a:xfrm rot="-355929">
            <a:off x="3685708" y="4799591"/>
            <a:ext cx="719137" cy="39687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nb-NO" sz="2000" b="1" dirty="0">
                <a:solidFill>
                  <a:srgbClr val="0000FF"/>
                </a:solidFill>
                <a:latin typeface="Comic Sans MS" pitchFamily="66" charset="0"/>
              </a:rPr>
              <a:t>255</a:t>
            </a:r>
          </a:p>
        </p:txBody>
      </p:sp>
      <p:sp>
        <p:nvSpPr>
          <p:cNvPr id="189452" name="Text Box 12"/>
          <p:cNvSpPr txBox="1">
            <a:spLocks noChangeArrowheads="1"/>
          </p:cNvSpPr>
          <p:nvPr>
            <p:custDataLst>
              <p:tags r:id="rId12"/>
            </p:custDataLst>
          </p:nvPr>
        </p:nvSpPr>
        <p:spPr bwMode="auto">
          <a:xfrm rot="-355929">
            <a:off x="4381885" y="4717027"/>
            <a:ext cx="719137" cy="39687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nb-NO" sz="2000" b="1" dirty="0">
                <a:solidFill>
                  <a:srgbClr val="0000FF"/>
                </a:solidFill>
                <a:latin typeface="Comic Sans MS" pitchFamily="66" charset="0"/>
              </a:rPr>
              <a:t>255</a:t>
            </a:r>
          </a:p>
        </p:txBody>
      </p:sp>
      <p:sp>
        <p:nvSpPr>
          <p:cNvPr id="189453" name="Text Box 13"/>
          <p:cNvSpPr txBox="1">
            <a:spLocks noChangeArrowheads="1"/>
          </p:cNvSpPr>
          <p:nvPr>
            <p:custDataLst>
              <p:tags r:id="rId13"/>
            </p:custDataLst>
          </p:nvPr>
        </p:nvSpPr>
        <p:spPr bwMode="auto">
          <a:xfrm rot="-355929">
            <a:off x="5170488" y="4583676"/>
            <a:ext cx="358775" cy="39687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nb-NO" sz="2000" b="1" dirty="0">
                <a:solidFill>
                  <a:srgbClr val="0000FF"/>
                </a:solidFill>
                <a:latin typeface="Comic Sans MS" pitchFamily="66" charset="0"/>
              </a:rPr>
              <a:t>0</a:t>
            </a:r>
          </a:p>
        </p:txBody>
      </p:sp>
      <p:sp>
        <p:nvSpPr>
          <p:cNvPr id="189454" name="Text Box 14"/>
          <p:cNvSpPr txBox="1">
            <a:spLocks noChangeArrowheads="1"/>
          </p:cNvSpPr>
          <p:nvPr>
            <p:custDataLst>
              <p:tags r:id="rId14"/>
            </p:custDataLst>
          </p:nvPr>
        </p:nvSpPr>
        <p:spPr bwMode="auto">
          <a:xfrm rot="-355929">
            <a:off x="5888038" y="4445564"/>
            <a:ext cx="358775" cy="39687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nb-NO" sz="2000" b="1">
                <a:solidFill>
                  <a:srgbClr val="0000FF"/>
                </a:solidFill>
                <a:latin typeface="Comic Sans MS" pitchFamily="66" charset="0"/>
              </a:rPr>
              <a:t>0</a:t>
            </a:r>
          </a:p>
        </p:txBody>
      </p:sp>
      <p:sp>
        <p:nvSpPr>
          <p:cNvPr id="189455" name="Text Box 15"/>
          <p:cNvSpPr txBox="1">
            <a:spLocks noChangeArrowheads="1"/>
          </p:cNvSpPr>
          <p:nvPr>
            <p:custDataLst>
              <p:tags r:id="rId15"/>
            </p:custDataLst>
          </p:nvPr>
        </p:nvSpPr>
        <p:spPr bwMode="auto">
          <a:xfrm>
            <a:off x="2681288" y="3917294"/>
            <a:ext cx="720725" cy="39687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nb-NO" sz="2000" b="1" dirty="0">
                <a:solidFill>
                  <a:srgbClr val="FF0000"/>
                </a:solidFill>
                <a:latin typeface="Comic Sans MS" pitchFamily="66" charset="0"/>
              </a:rPr>
              <a:t>192</a:t>
            </a:r>
          </a:p>
        </p:txBody>
      </p:sp>
      <p:sp>
        <p:nvSpPr>
          <p:cNvPr id="189456" name="Text Box 16"/>
          <p:cNvSpPr txBox="1">
            <a:spLocks noChangeArrowheads="1"/>
          </p:cNvSpPr>
          <p:nvPr>
            <p:custDataLst>
              <p:tags r:id="rId16"/>
            </p:custDataLst>
          </p:nvPr>
        </p:nvSpPr>
        <p:spPr bwMode="auto">
          <a:xfrm>
            <a:off x="3376454" y="3720076"/>
            <a:ext cx="720725" cy="39687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nb-NO" sz="2000" b="1" dirty="0">
                <a:solidFill>
                  <a:srgbClr val="FF0000"/>
                </a:solidFill>
                <a:latin typeface="Comic Sans MS" pitchFamily="66" charset="0"/>
              </a:rPr>
              <a:t>168</a:t>
            </a:r>
          </a:p>
        </p:txBody>
      </p:sp>
      <p:sp>
        <p:nvSpPr>
          <p:cNvPr id="189457" name="Text Box 17"/>
          <p:cNvSpPr txBox="1">
            <a:spLocks noChangeArrowheads="1"/>
          </p:cNvSpPr>
          <p:nvPr>
            <p:custDataLst>
              <p:tags r:id="rId17"/>
            </p:custDataLst>
          </p:nvPr>
        </p:nvSpPr>
        <p:spPr bwMode="auto">
          <a:xfrm>
            <a:off x="4174431" y="3523227"/>
            <a:ext cx="720725" cy="39687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nb-NO" sz="2000" b="1" dirty="0">
                <a:solidFill>
                  <a:srgbClr val="FF0000"/>
                </a:solidFill>
                <a:latin typeface="Comic Sans MS" pitchFamily="66" charset="0"/>
              </a:rPr>
              <a:t>14</a:t>
            </a:r>
          </a:p>
        </p:txBody>
      </p:sp>
      <p:sp>
        <p:nvSpPr>
          <p:cNvPr id="189458" name="Text Box 18"/>
          <p:cNvSpPr txBox="1">
            <a:spLocks noChangeArrowheads="1"/>
          </p:cNvSpPr>
          <p:nvPr>
            <p:custDataLst>
              <p:tags r:id="rId18"/>
            </p:custDataLst>
          </p:nvPr>
        </p:nvSpPr>
        <p:spPr bwMode="auto">
          <a:xfrm>
            <a:off x="4909115" y="3377176"/>
            <a:ext cx="720725" cy="39687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nb-NO" sz="2000" b="1" dirty="0">
                <a:solidFill>
                  <a:srgbClr val="FF0000"/>
                </a:solidFill>
                <a:latin typeface="Comic Sans MS" pitchFamily="66" charset="0"/>
              </a:rPr>
              <a:t>181</a:t>
            </a:r>
          </a:p>
        </p:txBody>
      </p:sp>
      <p:sp>
        <p:nvSpPr>
          <p:cNvPr id="189459" name="Text Box 19"/>
          <p:cNvSpPr txBox="1">
            <a:spLocks noChangeArrowheads="1"/>
          </p:cNvSpPr>
          <p:nvPr>
            <p:custDataLst>
              <p:tags r:id="rId19"/>
            </p:custDataLst>
          </p:nvPr>
        </p:nvSpPr>
        <p:spPr bwMode="auto">
          <a:xfrm>
            <a:off x="4484184" y="6021289"/>
            <a:ext cx="720725" cy="39687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nb-NO" sz="2000" b="1" dirty="0">
                <a:solidFill>
                  <a:schemeClr val="accent3">
                    <a:lumMod val="75000"/>
                  </a:schemeClr>
                </a:solidFill>
                <a:latin typeface="Comic Sans MS" pitchFamily="66" charset="0"/>
              </a:rPr>
              <a:t>192</a:t>
            </a:r>
          </a:p>
        </p:txBody>
      </p:sp>
      <p:sp>
        <p:nvSpPr>
          <p:cNvPr id="189460" name="Text Box 20"/>
          <p:cNvSpPr txBox="1">
            <a:spLocks noChangeArrowheads="1"/>
          </p:cNvSpPr>
          <p:nvPr>
            <p:custDataLst>
              <p:tags r:id="rId20"/>
            </p:custDataLst>
          </p:nvPr>
        </p:nvSpPr>
        <p:spPr bwMode="auto">
          <a:xfrm>
            <a:off x="5268061" y="5723195"/>
            <a:ext cx="720725" cy="39687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nb-NO" sz="2000" b="1" dirty="0">
                <a:solidFill>
                  <a:schemeClr val="accent3">
                    <a:lumMod val="75000"/>
                  </a:schemeClr>
                </a:solidFill>
                <a:latin typeface="Comic Sans MS" pitchFamily="66" charset="0"/>
              </a:rPr>
              <a:t>168</a:t>
            </a:r>
          </a:p>
        </p:txBody>
      </p:sp>
      <p:sp>
        <p:nvSpPr>
          <p:cNvPr id="189461" name="Text Box 21"/>
          <p:cNvSpPr txBox="1">
            <a:spLocks noChangeArrowheads="1"/>
          </p:cNvSpPr>
          <p:nvPr>
            <p:custDataLst>
              <p:tags r:id="rId21"/>
            </p:custDataLst>
          </p:nvPr>
        </p:nvSpPr>
        <p:spPr bwMode="auto">
          <a:xfrm>
            <a:off x="6269344" y="5448929"/>
            <a:ext cx="360362" cy="39687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nb-NO" sz="2000" b="1" dirty="0">
                <a:solidFill>
                  <a:schemeClr val="accent3">
                    <a:lumMod val="75000"/>
                  </a:schemeClr>
                </a:solidFill>
                <a:latin typeface="Comic Sans MS" pitchFamily="66" charset="0"/>
              </a:rPr>
              <a:t>0</a:t>
            </a:r>
          </a:p>
        </p:txBody>
      </p:sp>
      <p:sp>
        <p:nvSpPr>
          <p:cNvPr id="189462" name="Text Box 22"/>
          <p:cNvSpPr txBox="1">
            <a:spLocks noChangeArrowheads="1"/>
          </p:cNvSpPr>
          <p:nvPr>
            <p:custDataLst>
              <p:tags r:id="rId22"/>
            </p:custDataLst>
          </p:nvPr>
        </p:nvSpPr>
        <p:spPr bwMode="auto">
          <a:xfrm>
            <a:off x="6960097" y="5080629"/>
            <a:ext cx="360363" cy="39687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nb-NO" sz="2000" b="1" dirty="0">
                <a:solidFill>
                  <a:schemeClr val="accent3">
                    <a:lumMod val="75000"/>
                  </a:schemeClr>
                </a:solidFill>
                <a:latin typeface="Comic Sans MS" pitchFamily="66" charset="0"/>
              </a:rPr>
              <a:t>0</a:t>
            </a:r>
          </a:p>
        </p:txBody>
      </p:sp>
      <p:sp>
        <p:nvSpPr>
          <p:cNvPr id="189463" name="Text Box 23"/>
          <p:cNvSpPr txBox="1">
            <a:spLocks noChangeArrowheads="1"/>
          </p:cNvSpPr>
          <p:nvPr>
            <p:custDataLst>
              <p:tags r:id="rId23"/>
            </p:custDataLst>
          </p:nvPr>
        </p:nvSpPr>
        <p:spPr bwMode="auto">
          <a:xfrm>
            <a:off x="8402638" y="4351900"/>
            <a:ext cx="2265363" cy="36933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square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nb-NO" dirty="0">
                <a:latin typeface="Comic Sans MS" pitchFamily="66" charset="0"/>
              </a:rPr>
              <a:t>192.168.14.181</a:t>
            </a:r>
          </a:p>
        </p:txBody>
      </p:sp>
      <p:sp>
        <p:nvSpPr>
          <p:cNvPr id="189464" name="Text Box 24"/>
          <p:cNvSpPr txBox="1">
            <a:spLocks noChangeArrowheads="1"/>
          </p:cNvSpPr>
          <p:nvPr>
            <p:custDataLst>
              <p:tags r:id="rId24"/>
            </p:custDataLst>
          </p:nvPr>
        </p:nvSpPr>
        <p:spPr bwMode="auto">
          <a:xfrm>
            <a:off x="8401051" y="4686863"/>
            <a:ext cx="2016125" cy="36933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nb-NO" dirty="0">
                <a:latin typeface="Comic Sans MS" pitchFamily="66" charset="0"/>
              </a:rPr>
              <a:t>255.255.0.0</a:t>
            </a:r>
          </a:p>
        </p:txBody>
      </p:sp>
      <p:sp>
        <p:nvSpPr>
          <p:cNvPr id="189465" name="Text Box 25"/>
          <p:cNvSpPr txBox="1">
            <a:spLocks noChangeArrowheads="1"/>
          </p:cNvSpPr>
          <p:nvPr>
            <p:custDataLst>
              <p:tags r:id="rId25"/>
            </p:custDataLst>
          </p:nvPr>
        </p:nvSpPr>
        <p:spPr bwMode="auto">
          <a:xfrm>
            <a:off x="8401050" y="5047225"/>
            <a:ext cx="1871662" cy="36933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nb-NO">
                <a:latin typeface="Comic Sans MS" pitchFamily="66" charset="0"/>
              </a:rPr>
              <a:t>192.168.0.0</a:t>
            </a:r>
          </a:p>
        </p:txBody>
      </p:sp>
      <p:sp>
        <p:nvSpPr>
          <p:cNvPr id="189466" name="Text Box 26"/>
          <p:cNvSpPr txBox="1">
            <a:spLocks noChangeArrowheads="1"/>
          </p:cNvSpPr>
          <p:nvPr>
            <p:custDataLst>
              <p:tags r:id="rId26"/>
            </p:custDataLst>
          </p:nvPr>
        </p:nvSpPr>
        <p:spPr bwMode="auto">
          <a:xfrm>
            <a:off x="7680325" y="4690038"/>
            <a:ext cx="1008062" cy="36933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nb-NO" dirty="0">
                <a:solidFill>
                  <a:srgbClr val="FF0000"/>
                </a:solidFill>
                <a:latin typeface="Comic Sans MS" pitchFamily="66" charset="0"/>
              </a:rPr>
              <a:t>AND</a:t>
            </a:r>
          </a:p>
        </p:txBody>
      </p:sp>
      <p:sp>
        <p:nvSpPr>
          <p:cNvPr id="189467" name="Text Box 27"/>
          <p:cNvSpPr txBox="1">
            <a:spLocks noChangeArrowheads="1"/>
          </p:cNvSpPr>
          <p:nvPr>
            <p:custDataLst>
              <p:tags r:id="rId27"/>
            </p:custDataLst>
          </p:nvPr>
        </p:nvSpPr>
        <p:spPr bwMode="auto">
          <a:xfrm>
            <a:off x="7967662" y="5047225"/>
            <a:ext cx="433388" cy="36933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nb-NO">
                <a:latin typeface="Comic Sans MS" pitchFamily="66" charset="0"/>
              </a:rPr>
              <a:t>=</a:t>
            </a:r>
          </a:p>
        </p:txBody>
      </p:sp>
      <p:sp>
        <p:nvSpPr>
          <p:cNvPr id="189468" name="Line 28"/>
          <p:cNvSpPr>
            <a:spLocks noChangeShapeType="1"/>
          </p:cNvSpPr>
          <p:nvPr>
            <p:custDataLst>
              <p:tags r:id="rId28"/>
            </p:custDataLst>
          </p:nvPr>
        </p:nvSpPr>
        <p:spPr bwMode="auto">
          <a:xfrm flipH="1">
            <a:off x="7824787" y="5060751"/>
            <a:ext cx="2736851" cy="11874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nb-NO"/>
          </a:p>
        </p:txBody>
      </p:sp>
      <p:grpSp>
        <p:nvGrpSpPr>
          <p:cNvPr id="48157" name="Group 29"/>
          <p:cNvGrpSpPr>
            <a:grpSpLocks/>
          </p:cNvGrpSpPr>
          <p:nvPr>
            <p:custDataLst>
              <p:tags r:id="rId29"/>
            </p:custDataLst>
          </p:nvPr>
        </p:nvGrpSpPr>
        <p:grpSpPr bwMode="auto">
          <a:xfrm>
            <a:off x="7717476" y="44624"/>
            <a:ext cx="2844162" cy="1061162"/>
            <a:chOff x="320" y="812"/>
            <a:chExt cx="5128" cy="1768"/>
          </a:xfrm>
        </p:grpSpPr>
        <p:sp>
          <p:nvSpPr>
            <p:cNvPr id="189470" name="Rectangle 30"/>
            <p:cNvSpPr>
              <a:spLocks noChangeArrowheads="1"/>
            </p:cNvSpPr>
            <p:nvPr/>
          </p:nvSpPr>
          <p:spPr bwMode="auto">
            <a:xfrm>
              <a:off x="320" y="812"/>
              <a:ext cx="5128" cy="17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2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nb-NO"/>
            </a:p>
          </p:txBody>
        </p:sp>
        <p:grpSp>
          <p:nvGrpSpPr>
            <p:cNvPr id="48159" name="Group 31"/>
            <p:cNvGrpSpPr>
              <a:grpSpLocks/>
            </p:cNvGrpSpPr>
            <p:nvPr/>
          </p:nvGrpSpPr>
          <p:grpSpPr bwMode="auto">
            <a:xfrm>
              <a:off x="806" y="949"/>
              <a:ext cx="3981" cy="1431"/>
              <a:chOff x="806" y="949"/>
              <a:chExt cx="3981" cy="1431"/>
            </a:xfrm>
          </p:grpSpPr>
          <p:sp>
            <p:nvSpPr>
              <p:cNvPr id="48160" name="Freeform 32"/>
              <p:cNvSpPr>
                <a:spLocks/>
              </p:cNvSpPr>
              <p:nvPr/>
            </p:nvSpPr>
            <p:spPr bwMode="auto">
              <a:xfrm>
                <a:off x="905" y="1066"/>
                <a:ext cx="2691" cy="1128"/>
              </a:xfrm>
              <a:custGeom>
                <a:avLst/>
                <a:gdLst>
                  <a:gd name="T0" fmla="*/ 2596 w 2691"/>
                  <a:gd name="T1" fmla="*/ 736 h 1128"/>
                  <a:gd name="T2" fmla="*/ 2660 w 2691"/>
                  <a:gd name="T3" fmla="*/ 690 h 1128"/>
                  <a:gd name="T4" fmla="*/ 2689 w 2691"/>
                  <a:gd name="T5" fmla="*/ 612 h 1128"/>
                  <a:gd name="T6" fmla="*/ 2669 w 2691"/>
                  <a:gd name="T7" fmla="*/ 484 h 1128"/>
                  <a:gd name="T8" fmla="*/ 2660 w 2691"/>
                  <a:gd name="T9" fmla="*/ 470 h 1128"/>
                  <a:gd name="T10" fmla="*/ 2651 w 2691"/>
                  <a:gd name="T11" fmla="*/ 454 h 1128"/>
                  <a:gd name="T12" fmla="*/ 2639 w 2691"/>
                  <a:gd name="T13" fmla="*/ 437 h 1128"/>
                  <a:gd name="T14" fmla="*/ 2623 w 2691"/>
                  <a:gd name="T15" fmla="*/ 421 h 1128"/>
                  <a:gd name="T16" fmla="*/ 2595 w 2691"/>
                  <a:gd name="T17" fmla="*/ 407 h 1128"/>
                  <a:gd name="T18" fmla="*/ 2577 w 2691"/>
                  <a:gd name="T19" fmla="*/ 381 h 1128"/>
                  <a:gd name="T20" fmla="*/ 2562 w 2691"/>
                  <a:gd name="T21" fmla="*/ 354 h 1128"/>
                  <a:gd name="T22" fmla="*/ 2525 w 2691"/>
                  <a:gd name="T23" fmla="*/ 320 h 1128"/>
                  <a:gd name="T24" fmla="*/ 2466 w 2691"/>
                  <a:gd name="T25" fmla="*/ 288 h 1128"/>
                  <a:gd name="T26" fmla="*/ 2398 w 2691"/>
                  <a:gd name="T27" fmla="*/ 258 h 1128"/>
                  <a:gd name="T28" fmla="*/ 2334 w 2691"/>
                  <a:gd name="T29" fmla="*/ 232 h 1128"/>
                  <a:gd name="T30" fmla="*/ 2194 w 2691"/>
                  <a:gd name="T31" fmla="*/ 178 h 1128"/>
                  <a:gd name="T32" fmla="*/ 2069 w 2691"/>
                  <a:gd name="T33" fmla="*/ 149 h 1128"/>
                  <a:gd name="T34" fmla="*/ 1954 w 2691"/>
                  <a:gd name="T35" fmla="*/ 141 h 1128"/>
                  <a:gd name="T36" fmla="*/ 1827 w 2691"/>
                  <a:gd name="T37" fmla="*/ 155 h 1128"/>
                  <a:gd name="T38" fmla="*/ 1726 w 2691"/>
                  <a:gd name="T39" fmla="*/ 177 h 1128"/>
                  <a:gd name="T40" fmla="*/ 1604 w 2691"/>
                  <a:gd name="T41" fmla="*/ 209 h 1128"/>
                  <a:gd name="T42" fmla="*/ 1502 w 2691"/>
                  <a:gd name="T43" fmla="*/ 237 h 1128"/>
                  <a:gd name="T44" fmla="*/ 1373 w 2691"/>
                  <a:gd name="T45" fmla="*/ 260 h 1128"/>
                  <a:gd name="T46" fmla="*/ 1253 w 2691"/>
                  <a:gd name="T47" fmla="*/ 264 h 1128"/>
                  <a:gd name="T48" fmla="*/ 1097 w 2691"/>
                  <a:gd name="T49" fmla="*/ 248 h 1128"/>
                  <a:gd name="T50" fmla="*/ 951 w 2691"/>
                  <a:gd name="T51" fmla="*/ 206 h 1128"/>
                  <a:gd name="T52" fmla="*/ 750 w 2691"/>
                  <a:gd name="T53" fmla="*/ 118 h 1128"/>
                  <a:gd name="T54" fmla="*/ 630 w 2691"/>
                  <a:gd name="T55" fmla="*/ 72 h 1128"/>
                  <a:gd name="T56" fmla="*/ 484 w 2691"/>
                  <a:gd name="T57" fmla="*/ 37 h 1128"/>
                  <a:gd name="T58" fmla="*/ 334 w 2691"/>
                  <a:gd name="T59" fmla="*/ 12 h 1128"/>
                  <a:gd name="T60" fmla="*/ 203 w 2691"/>
                  <a:gd name="T61" fmla="*/ 0 h 1128"/>
                  <a:gd name="T62" fmla="*/ 73 w 2691"/>
                  <a:gd name="T63" fmla="*/ 54 h 1128"/>
                  <a:gd name="T64" fmla="*/ 10 w 2691"/>
                  <a:gd name="T65" fmla="*/ 191 h 1128"/>
                  <a:gd name="T66" fmla="*/ 3 w 2691"/>
                  <a:gd name="T67" fmla="*/ 352 h 1128"/>
                  <a:gd name="T68" fmla="*/ 48 w 2691"/>
                  <a:gd name="T69" fmla="*/ 484 h 1128"/>
                  <a:gd name="T70" fmla="*/ 63 w 2691"/>
                  <a:gd name="T71" fmla="*/ 494 h 1128"/>
                  <a:gd name="T72" fmla="*/ 82 w 2691"/>
                  <a:gd name="T73" fmla="*/ 506 h 1128"/>
                  <a:gd name="T74" fmla="*/ 101 w 2691"/>
                  <a:gd name="T75" fmla="*/ 521 h 1128"/>
                  <a:gd name="T76" fmla="*/ 113 w 2691"/>
                  <a:gd name="T77" fmla="*/ 543 h 1128"/>
                  <a:gd name="T78" fmla="*/ 121 w 2691"/>
                  <a:gd name="T79" fmla="*/ 569 h 1128"/>
                  <a:gd name="T80" fmla="*/ 133 w 2691"/>
                  <a:gd name="T81" fmla="*/ 600 h 1128"/>
                  <a:gd name="T82" fmla="*/ 140 w 2691"/>
                  <a:gd name="T83" fmla="*/ 629 h 1128"/>
                  <a:gd name="T84" fmla="*/ 154 w 2691"/>
                  <a:gd name="T85" fmla="*/ 1069 h 1128"/>
                  <a:gd name="T86" fmla="*/ 161 w 2691"/>
                  <a:gd name="T87" fmla="*/ 1081 h 1128"/>
                  <a:gd name="T88" fmla="*/ 167 w 2691"/>
                  <a:gd name="T89" fmla="*/ 1096 h 1128"/>
                  <a:gd name="T90" fmla="*/ 173 w 2691"/>
                  <a:gd name="T91" fmla="*/ 1113 h 1128"/>
                  <a:gd name="T92" fmla="*/ 177 w 2691"/>
                  <a:gd name="T93" fmla="*/ 1119 h 1128"/>
                  <a:gd name="T94" fmla="*/ 183 w 2691"/>
                  <a:gd name="T95" fmla="*/ 1122 h 1128"/>
                  <a:gd name="T96" fmla="*/ 189 w 2691"/>
                  <a:gd name="T97" fmla="*/ 1125 h 1128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w 2691"/>
                  <a:gd name="T148" fmla="*/ 0 h 1128"/>
                  <a:gd name="T149" fmla="*/ 2691 w 2691"/>
                  <a:gd name="T150" fmla="*/ 1128 h 1128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T147" t="T148" r="T149" b="T150"/>
                <a:pathLst>
                  <a:path w="2691" h="1128">
                    <a:moveTo>
                      <a:pt x="2526" y="744"/>
                    </a:moveTo>
                    <a:lnTo>
                      <a:pt x="2551" y="744"/>
                    </a:lnTo>
                    <a:lnTo>
                      <a:pt x="2575" y="741"/>
                    </a:lnTo>
                    <a:lnTo>
                      <a:pt x="2596" y="736"/>
                    </a:lnTo>
                    <a:lnTo>
                      <a:pt x="2615" y="727"/>
                    </a:lnTo>
                    <a:lnTo>
                      <a:pt x="2633" y="716"/>
                    </a:lnTo>
                    <a:lnTo>
                      <a:pt x="2648" y="704"/>
                    </a:lnTo>
                    <a:lnTo>
                      <a:pt x="2660" y="690"/>
                    </a:lnTo>
                    <a:lnTo>
                      <a:pt x="2671" y="673"/>
                    </a:lnTo>
                    <a:lnTo>
                      <a:pt x="2678" y="655"/>
                    </a:lnTo>
                    <a:lnTo>
                      <a:pt x="2686" y="635"/>
                    </a:lnTo>
                    <a:lnTo>
                      <a:pt x="2689" y="612"/>
                    </a:lnTo>
                    <a:lnTo>
                      <a:pt x="2690" y="590"/>
                    </a:lnTo>
                    <a:lnTo>
                      <a:pt x="2689" y="566"/>
                    </a:lnTo>
                    <a:lnTo>
                      <a:pt x="2684" y="540"/>
                    </a:lnTo>
                    <a:lnTo>
                      <a:pt x="2669" y="484"/>
                    </a:lnTo>
                    <a:lnTo>
                      <a:pt x="2668" y="481"/>
                    </a:lnTo>
                    <a:lnTo>
                      <a:pt x="2666" y="480"/>
                    </a:lnTo>
                    <a:lnTo>
                      <a:pt x="2663" y="475"/>
                    </a:lnTo>
                    <a:lnTo>
                      <a:pt x="2660" y="470"/>
                    </a:lnTo>
                    <a:lnTo>
                      <a:pt x="2659" y="467"/>
                    </a:lnTo>
                    <a:lnTo>
                      <a:pt x="2656" y="463"/>
                    </a:lnTo>
                    <a:lnTo>
                      <a:pt x="2653" y="458"/>
                    </a:lnTo>
                    <a:lnTo>
                      <a:pt x="2651" y="454"/>
                    </a:lnTo>
                    <a:lnTo>
                      <a:pt x="2647" y="449"/>
                    </a:lnTo>
                    <a:lnTo>
                      <a:pt x="2644" y="446"/>
                    </a:lnTo>
                    <a:lnTo>
                      <a:pt x="2642" y="441"/>
                    </a:lnTo>
                    <a:lnTo>
                      <a:pt x="2639" y="437"/>
                    </a:lnTo>
                    <a:lnTo>
                      <a:pt x="2636" y="434"/>
                    </a:lnTo>
                    <a:lnTo>
                      <a:pt x="2635" y="429"/>
                    </a:lnTo>
                    <a:lnTo>
                      <a:pt x="2632" y="423"/>
                    </a:lnTo>
                    <a:lnTo>
                      <a:pt x="2623" y="421"/>
                    </a:lnTo>
                    <a:lnTo>
                      <a:pt x="2614" y="420"/>
                    </a:lnTo>
                    <a:lnTo>
                      <a:pt x="2607" y="417"/>
                    </a:lnTo>
                    <a:lnTo>
                      <a:pt x="2601" y="412"/>
                    </a:lnTo>
                    <a:lnTo>
                      <a:pt x="2595" y="407"/>
                    </a:lnTo>
                    <a:lnTo>
                      <a:pt x="2589" y="403"/>
                    </a:lnTo>
                    <a:lnTo>
                      <a:pt x="2584" y="395"/>
                    </a:lnTo>
                    <a:lnTo>
                      <a:pt x="2581" y="389"/>
                    </a:lnTo>
                    <a:lnTo>
                      <a:pt x="2577" y="381"/>
                    </a:lnTo>
                    <a:lnTo>
                      <a:pt x="2572" y="374"/>
                    </a:lnTo>
                    <a:lnTo>
                      <a:pt x="2569" y="367"/>
                    </a:lnTo>
                    <a:lnTo>
                      <a:pt x="2566" y="360"/>
                    </a:lnTo>
                    <a:lnTo>
                      <a:pt x="2562" y="354"/>
                    </a:lnTo>
                    <a:lnTo>
                      <a:pt x="2559" y="347"/>
                    </a:lnTo>
                    <a:lnTo>
                      <a:pt x="2548" y="337"/>
                    </a:lnTo>
                    <a:lnTo>
                      <a:pt x="2536" y="329"/>
                    </a:lnTo>
                    <a:lnTo>
                      <a:pt x="2525" y="320"/>
                    </a:lnTo>
                    <a:lnTo>
                      <a:pt x="2511" y="311"/>
                    </a:lnTo>
                    <a:lnTo>
                      <a:pt x="2498" y="303"/>
                    </a:lnTo>
                    <a:lnTo>
                      <a:pt x="2481" y="295"/>
                    </a:lnTo>
                    <a:lnTo>
                      <a:pt x="2466" y="288"/>
                    </a:lnTo>
                    <a:lnTo>
                      <a:pt x="2450" y="280"/>
                    </a:lnTo>
                    <a:lnTo>
                      <a:pt x="2432" y="272"/>
                    </a:lnTo>
                    <a:lnTo>
                      <a:pt x="2416" y="266"/>
                    </a:lnTo>
                    <a:lnTo>
                      <a:pt x="2398" y="258"/>
                    </a:lnTo>
                    <a:lnTo>
                      <a:pt x="2382" y="251"/>
                    </a:lnTo>
                    <a:lnTo>
                      <a:pt x="2365" y="244"/>
                    </a:lnTo>
                    <a:lnTo>
                      <a:pt x="2349" y="238"/>
                    </a:lnTo>
                    <a:lnTo>
                      <a:pt x="2334" y="232"/>
                    </a:lnTo>
                    <a:lnTo>
                      <a:pt x="2306" y="220"/>
                    </a:lnTo>
                    <a:lnTo>
                      <a:pt x="2276" y="208"/>
                    </a:lnTo>
                    <a:lnTo>
                      <a:pt x="2249" y="197"/>
                    </a:lnTo>
                    <a:lnTo>
                      <a:pt x="2194" y="178"/>
                    </a:lnTo>
                    <a:lnTo>
                      <a:pt x="2168" y="169"/>
                    </a:lnTo>
                    <a:lnTo>
                      <a:pt x="2143" y="163"/>
                    </a:lnTo>
                    <a:lnTo>
                      <a:pt x="2092" y="154"/>
                    </a:lnTo>
                    <a:lnTo>
                      <a:pt x="2069" y="149"/>
                    </a:lnTo>
                    <a:lnTo>
                      <a:pt x="2045" y="146"/>
                    </a:lnTo>
                    <a:lnTo>
                      <a:pt x="1998" y="143"/>
                    </a:lnTo>
                    <a:lnTo>
                      <a:pt x="1976" y="141"/>
                    </a:lnTo>
                    <a:lnTo>
                      <a:pt x="1954" y="141"/>
                    </a:lnTo>
                    <a:lnTo>
                      <a:pt x="1911" y="145"/>
                    </a:lnTo>
                    <a:lnTo>
                      <a:pt x="1888" y="146"/>
                    </a:lnTo>
                    <a:lnTo>
                      <a:pt x="1846" y="151"/>
                    </a:lnTo>
                    <a:lnTo>
                      <a:pt x="1827" y="155"/>
                    </a:lnTo>
                    <a:lnTo>
                      <a:pt x="1806" y="158"/>
                    </a:lnTo>
                    <a:lnTo>
                      <a:pt x="1765" y="168"/>
                    </a:lnTo>
                    <a:lnTo>
                      <a:pt x="1745" y="172"/>
                    </a:lnTo>
                    <a:lnTo>
                      <a:pt x="1726" y="177"/>
                    </a:lnTo>
                    <a:lnTo>
                      <a:pt x="1684" y="188"/>
                    </a:lnTo>
                    <a:lnTo>
                      <a:pt x="1665" y="194"/>
                    </a:lnTo>
                    <a:lnTo>
                      <a:pt x="1645" y="198"/>
                    </a:lnTo>
                    <a:lnTo>
                      <a:pt x="1604" y="209"/>
                    </a:lnTo>
                    <a:lnTo>
                      <a:pt x="1584" y="215"/>
                    </a:lnTo>
                    <a:lnTo>
                      <a:pt x="1544" y="226"/>
                    </a:lnTo>
                    <a:lnTo>
                      <a:pt x="1523" y="232"/>
                    </a:lnTo>
                    <a:lnTo>
                      <a:pt x="1502" y="237"/>
                    </a:lnTo>
                    <a:lnTo>
                      <a:pt x="1460" y="246"/>
                    </a:lnTo>
                    <a:lnTo>
                      <a:pt x="1438" y="249"/>
                    </a:lnTo>
                    <a:lnTo>
                      <a:pt x="1416" y="252"/>
                    </a:lnTo>
                    <a:lnTo>
                      <a:pt x="1373" y="260"/>
                    </a:lnTo>
                    <a:lnTo>
                      <a:pt x="1349" y="261"/>
                    </a:lnTo>
                    <a:lnTo>
                      <a:pt x="1326" y="263"/>
                    </a:lnTo>
                    <a:lnTo>
                      <a:pt x="1279" y="264"/>
                    </a:lnTo>
                    <a:lnTo>
                      <a:pt x="1253" y="264"/>
                    </a:lnTo>
                    <a:lnTo>
                      <a:pt x="1204" y="261"/>
                    </a:lnTo>
                    <a:lnTo>
                      <a:pt x="1177" y="260"/>
                    </a:lnTo>
                    <a:lnTo>
                      <a:pt x="1152" y="257"/>
                    </a:lnTo>
                    <a:lnTo>
                      <a:pt x="1097" y="248"/>
                    </a:lnTo>
                    <a:lnTo>
                      <a:pt x="1070" y="241"/>
                    </a:lnTo>
                    <a:lnTo>
                      <a:pt x="1040" y="234"/>
                    </a:lnTo>
                    <a:lnTo>
                      <a:pt x="981" y="217"/>
                    </a:lnTo>
                    <a:lnTo>
                      <a:pt x="951" y="206"/>
                    </a:lnTo>
                    <a:lnTo>
                      <a:pt x="918" y="194"/>
                    </a:lnTo>
                    <a:lnTo>
                      <a:pt x="854" y="168"/>
                    </a:lnTo>
                    <a:lnTo>
                      <a:pt x="820" y="152"/>
                    </a:lnTo>
                    <a:lnTo>
                      <a:pt x="750" y="118"/>
                    </a:lnTo>
                    <a:lnTo>
                      <a:pt x="723" y="105"/>
                    </a:lnTo>
                    <a:lnTo>
                      <a:pt x="694" y="94"/>
                    </a:lnTo>
                    <a:lnTo>
                      <a:pt x="663" y="81"/>
                    </a:lnTo>
                    <a:lnTo>
                      <a:pt x="630" y="72"/>
                    </a:lnTo>
                    <a:lnTo>
                      <a:pt x="595" y="62"/>
                    </a:lnTo>
                    <a:lnTo>
                      <a:pt x="560" y="52"/>
                    </a:lnTo>
                    <a:lnTo>
                      <a:pt x="522" y="45"/>
                    </a:lnTo>
                    <a:lnTo>
                      <a:pt x="484" y="37"/>
                    </a:lnTo>
                    <a:lnTo>
                      <a:pt x="446" y="29"/>
                    </a:lnTo>
                    <a:lnTo>
                      <a:pt x="408" y="23"/>
                    </a:lnTo>
                    <a:lnTo>
                      <a:pt x="371" y="17"/>
                    </a:lnTo>
                    <a:lnTo>
                      <a:pt x="334" y="12"/>
                    </a:lnTo>
                    <a:lnTo>
                      <a:pt x="298" y="9"/>
                    </a:lnTo>
                    <a:lnTo>
                      <a:pt x="265" y="5"/>
                    </a:lnTo>
                    <a:lnTo>
                      <a:pt x="232" y="3"/>
                    </a:lnTo>
                    <a:lnTo>
                      <a:pt x="203" y="0"/>
                    </a:lnTo>
                    <a:lnTo>
                      <a:pt x="164" y="3"/>
                    </a:lnTo>
                    <a:lnTo>
                      <a:pt x="130" y="14"/>
                    </a:lnTo>
                    <a:lnTo>
                      <a:pt x="100" y="31"/>
                    </a:lnTo>
                    <a:lnTo>
                      <a:pt x="73" y="54"/>
                    </a:lnTo>
                    <a:lnTo>
                      <a:pt x="52" y="81"/>
                    </a:lnTo>
                    <a:lnTo>
                      <a:pt x="34" y="115"/>
                    </a:lnTo>
                    <a:lnTo>
                      <a:pt x="19" y="151"/>
                    </a:lnTo>
                    <a:lnTo>
                      <a:pt x="10" y="191"/>
                    </a:lnTo>
                    <a:lnTo>
                      <a:pt x="3" y="231"/>
                    </a:lnTo>
                    <a:lnTo>
                      <a:pt x="0" y="272"/>
                    </a:lnTo>
                    <a:lnTo>
                      <a:pt x="0" y="312"/>
                    </a:lnTo>
                    <a:lnTo>
                      <a:pt x="3" y="352"/>
                    </a:lnTo>
                    <a:lnTo>
                      <a:pt x="9" y="391"/>
                    </a:lnTo>
                    <a:lnTo>
                      <a:pt x="18" y="426"/>
                    </a:lnTo>
                    <a:lnTo>
                      <a:pt x="45" y="484"/>
                    </a:lnTo>
                    <a:lnTo>
                      <a:pt x="48" y="484"/>
                    </a:lnTo>
                    <a:lnTo>
                      <a:pt x="51" y="486"/>
                    </a:lnTo>
                    <a:lnTo>
                      <a:pt x="55" y="487"/>
                    </a:lnTo>
                    <a:lnTo>
                      <a:pt x="58" y="490"/>
                    </a:lnTo>
                    <a:lnTo>
                      <a:pt x="63" y="494"/>
                    </a:lnTo>
                    <a:lnTo>
                      <a:pt x="67" y="497"/>
                    </a:lnTo>
                    <a:lnTo>
                      <a:pt x="73" y="500"/>
                    </a:lnTo>
                    <a:lnTo>
                      <a:pt x="77" y="503"/>
                    </a:lnTo>
                    <a:lnTo>
                      <a:pt x="82" y="506"/>
                    </a:lnTo>
                    <a:lnTo>
                      <a:pt x="88" y="510"/>
                    </a:lnTo>
                    <a:lnTo>
                      <a:pt x="92" y="515"/>
                    </a:lnTo>
                    <a:lnTo>
                      <a:pt x="97" y="518"/>
                    </a:lnTo>
                    <a:lnTo>
                      <a:pt x="101" y="521"/>
                    </a:lnTo>
                    <a:lnTo>
                      <a:pt x="106" y="526"/>
                    </a:lnTo>
                    <a:lnTo>
                      <a:pt x="112" y="532"/>
                    </a:lnTo>
                    <a:lnTo>
                      <a:pt x="112" y="537"/>
                    </a:lnTo>
                    <a:lnTo>
                      <a:pt x="113" y="543"/>
                    </a:lnTo>
                    <a:lnTo>
                      <a:pt x="115" y="549"/>
                    </a:lnTo>
                    <a:lnTo>
                      <a:pt x="118" y="555"/>
                    </a:lnTo>
                    <a:lnTo>
                      <a:pt x="119" y="561"/>
                    </a:lnTo>
                    <a:lnTo>
                      <a:pt x="121" y="569"/>
                    </a:lnTo>
                    <a:lnTo>
                      <a:pt x="124" y="577"/>
                    </a:lnTo>
                    <a:lnTo>
                      <a:pt x="127" y="584"/>
                    </a:lnTo>
                    <a:lnTo>
                      <a:pt x="130" y="592"/>
                    </a:lnTo>
                    <a:lnTo>
                      <a:pt x="133" y="600"/>
                    </a:lnTo>
                    <a:lnTo>
                      <a:pt x="136" y="607"/>
                    </a:lnTo>
                    <a:lnTo>
                      <a:pt x="137" y="615"/>
                    </a:lnTo>
                    <a:lnTo>
                      <a:pt x="140" y="623"/>
                    </a:lnTo>
                    <a:lnTo>
                      <a:pt x="140" y="629"/>
                    </a:lnTo>
                    <a:lnTo>
                      <a:pt x="143" y="641"/>
                    </a:lnTo>
                    <a:lnTo>
                      <a:pt x="151" y="1064"/>
                    </a:lnTo>
                    <a:lnTo>
                      <a:pt x="152" y="1065"/>
                    </a:lnTo>
                    <a:lnTo>
                      <a:pt x="154" y="1069"/>
                    </a:lnTo>
                    <a:lnTo>
                      <a:pt x="155" y="1072"/>
                    </a:lnTo>
                    <a:lnTo>
                      <a:pt x="156" y="1075"/>
                    </a:lnTo>
                    <a:lnTo>
                      <a:pt x="158" y="1078"/>
                    </a:lnTo>
                    <a:lnTo>
                      <a:pt x="161" y="1081"/>
                    </a:lnTo>
                    <a:lnTo>
                      <a:pt x="162" y="1085"/>
                    </a:lnTo>
                    <a:lnTo>
                      <a:pt x="164" y="1089"/>
                    </a:lnTo>
                    <a:lnTo>
                      <a:pt x="167" y="1093"/>
                    </a:lnTo>
                    <a:lnTo>
                      <a:pt x="167" y="1096"/>
                    </a:lnTo>
                    <a:lnTo>
                      <a:pt x="170" y="1101"/>
                    </a:lnTo>
                    <a:lnTo>
                      <a:pt x="170" y="1105"/>
                    </a:lnTo>
                    <a:lnTo>
                      <a:pt x="171" y="1109"/>
                    </a:lnTo>
                    <a:lnTo>
                      <a:pt x="173" y="1113"/>
                    </a:lnTo>
                    <a:lnTo>
                      <a:pt x="173" y="1119"/>
                    </a:lnTo>
                    <a:lnTo>
                      <a:pt x="174" y="1119"/>
                    </a:lnTo>
                    <a:lnTo>
                      <a:pt x="176" y="1119"/>
                    </a:lnTo>
                    <a:lnTo>
                      <a:pt x="177" y="1119"/>
                    </a:lnTo>
                    <a:lnTo>
                      <a:pt x="179" y="1119"/>
                    </a:lnTo>
                    <a:lnTo>
                      <a:pt x="180" y="1121"/>
                    </a:lnTo>
                    <a:lnTo>
                      <a:pt x="182" y="1121"/>
                    </a:lnTo>
                    <a:lnTo>
                      <a:pt x="183" y="1122"/>
                    </a:lnTo>
                    <a:lnTo>
                      <a:pt x="185" y="1122"/>
                    </a:lnTo>
                    <a:lnTo>
                      <a:pt x="186" y="1122"/>
                    </a:lnTo>
                    <a:lnTo>
                      <a:pt x="186" y="1124"/>
                    </a:lnTo>
                    <a:lnTo>
                      <a:pt x="189" y="1125"/>
                    </a:lnTo>
                    <a:lnTo>
                      <a:pt x="192" y="1125"/>
                    </a:lnTo>
                    <a:lnTo>
                      <a:pt x="192" y="1127"/>
                    </a:lnTo>
                    <a:lnTo>
                      <a:pt x="195" y="1127"/>
                    </a:lnTo>
                  </a:path>
                </a:pathLst>
              </a:custGeom>
              <a:noFill/>
              <a:ln w="50800" cap="rnd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b-NO"/>
              </a:p>
            </p:txBody>
          </p:sp>
          <p:sp>
            <p:nvSpPr>
              <p:cNvPr id="189473" name="Freeform 33"/>
              <p:cNvSpPr>
                <a:spLocks/>
              </p:cNvSpPr>
              <p:nvPr/>
            </p:nvSpPr>
            <p:spPr bwMode="auto">
              <a:xfrm>
                <a:off x="946" y="1174"/>
                <a:ext cx="2456" cy="1205"/>
              </a:xfrm>
              <a:custGeom>
                <a:avLst/>
                <a:gdLst/>
                <a:ahLst/>
                <a:cxnLst>
                  <a:cxn ang="0">
                    <a:pos x="1216" y="9"/>
                  </a:cxn>
                  <a:cxn ang="0">
                    <a:pos x="1341" y="2"/>
                  </a:cxn>
                  <a:cxn ang="0">
                    <a:pos x="1431" y="0"/>
                  </a:cxn>
                  <a:cxn ang="0">
                    <a:pos x="1549" y="5"/>
                  </a:cxn>
                  <a:cxn ang="0">
                    <a:pos x="1663" y="14"/>
                  </a:cxn>
                  <a:cxn ang="0">
                    <a:pos x="1744" y="26"/>
                  </a:cxn>
                  <a:cxn ang="0">
                    <a:pos x="1849" y="48"/>
                  </a:cxn>
                  <a:cxn ang="0">
                    <a:pos x="1947" y="75"/>
                  </a:cxn>
                  <a:cxn ang="0">
                    <a:pos x="2038" y="111"/>
                  </a:cxn>
                  <a:cxn ang="0">
                    <a:pos x="2163" y="176"/>
                  </a:cxn>
                  <a:cxn ang="0">
                    <a:pos x="2268" y="251"/>
                  </a:cxn>
                  <a:cxn ang="0">
                    <a:pos x="2353" y="336"/>
                  </a:cxn>
                  <a:cxn ang="0">
                    <a:pos x="2412" y="431"/>
                  </a:cxn>
                  <a:cxn ang="0">
                    <a:pos x="2452" y="567"/>
                  </a:cxn>
                  <a:cxn ang="0">
                    <a:pos x="2449" y="674"/>
                  </a:cxn>
                  <a:cxn ang="0">
                    <a:pos x="2419" y="776"/>
                  </a:cxn>
                  <a:cxn ang="0">
                    <a:pos x="2362" y="869"/>
                  </a:cxn>
                  <a:cxn ang="0">
                    <a:pos x="2283" y="947"/>
                  </a:cxn>
                  <a:cxn ang="0">
                    <a:pos x="2137" y="1016"/>
                  </a:cxn>
                  <a:cxn ang="0">
                    <a:pos x="2073" y="1029"/>
                  </a:cxn>
                  <a:cxn ang="0">
                    <a:pos x="1981" y="1031"/>
                  </a:cxn>
                  <a:cxn ang="0">
                    <a:pos x="1881" y="1020"/>
                  </a:cxn>
                  <a:cxn ang="0">
                    <a:pos x="1801" y="1010"/>
                  </a:cxn>
                  <a:cxn ang="0">
                    <a:pos x="1689" y="992"/>
                  </a:cxn>
                  <a:cxn ang="0">
                    <a:pos x="1570" y="974"/>
                  </a:cxn>
                  <a:cxn ang="0">
                    <a:pos x="1479" y="965"/>
                  </a:cxn>
                  <a:cxn ang="0">
                    <a:pos x="1353" y="962"/>
                  </a:cxn>
                  <a:cxn ang="0">
                    <a:pos x="1225" y="971"/>
                  </a:cxn>
                  <a:cxn ang="0">
                    <a:pos x="1101" y="996"/>
                  </a:cxn>
                  <a:cxn ang="0">
                    <a:pos x="1011" y="1022"/>
                  </a:cxn>
                  <a:cxn ang="0">
                    <a:pos x="895" y="1062"/>
                  </a:cxn>
                  <a:cxn ang="0">
                    <a:pos x="786" y="1104"/>
                  </a:cxn>
                  <a:cxn ang="0">
                    <a:pos x="682" y="1145"/>
                  </a:cxn>
                  <a:cxn ang="0">
                    <a:pos x="585" y="1179"/>
                  </a:cxn>
                  <a:cxn ang="0">
                    <a:pos x="492" y="1199"/>
                  </a:cxn>
                  <a:cxn ang="0">
                    <a:pos x="406" y="1205"/>
                  </a:cxn>
                  <a:cxn ang="0">
                    <a:pos x="285" y="1182"/>
                  </a:cxn>
                  <a:cxn ang="0">
                    <a:pos x="183" y="1131"/>
                  </a:cxn>
                  <a:cxn ang="0">
                    <a:pos x="102" y="1058"/>
                  </a:cxn>
                  <a:cxn ang="0">
                    <a:pos x="42" y="969"/>
                  </a:cxn>
                  <a:cxn ang="0">
                    <a:pos x="3" y="833"/>
                  </a:cxn>
                  <a:cxn ang="0">
                    <a:pos x="6" y="728"/>
                  </a:cxn>
                  <a:cxn ang="0">
                    <a:pos x="34" y="621"/>
                  </a:cxn>
                  <a:cxn ang="0">
                    <a:pos x="90" y="519"/>
                  </a:cxn>
                  <a:cxn ang="0">
                    <a:pos x="169" y="419"/>
                  </a:cxn>
                  <a:cxn ang="0">
                    <a:pos x="307" y="299"/>
                  </a:cxn>
                  <a:cxn ang="0">
                    <a:pos x="369" y="258"/>
                  </a:cxn>
                  <a:cxn ang="0">
                    <a:pos x="456" y="207"/>
                  </a:cxn>
                  <a:cxn ang="0">
                    <a:pos x="552" y="164"/>
                  </a:cxn>
                  <a:cxn ang="0">
                    <a:pos x="654" y="123"/>
                  </a:cxn>
                  <a:cxn ang="0">
                    <a:pos x="763" y="90"/>
                  </a:cxn>
                  <a:cxn ang="0">
                    <a:pos x="879" y="60"/>
                  </a:cxn>
                  <a:cxn ang="0">
                    <a:pos x="967" y="42"/>
                  </a:cxn>
                  <a:cxn ang="0">
                    <a:pos x="1090" y="23"/>
                  </a:cxn>
                </a:cxnLst>
                <a:rect l="0" t="0" r="r" b="b"/>
                <a:pathLst>
                  <a:path w="2456" h="1206">
                    <a:moveTo>
                      <a:pt x="1153" y="15"/>
                    </a:moveTo>
                    <a:lnTo>
                      <a:pt x="1185" y="12"/>
                    </a:lnTo>
                    <a:lnTo>
                      <a:pt x="1216" y="9"/>
                    </a:lnTo>
                    <a:lnTo>
                      <a:pt x="1248" y="6"/>
                    </a:lnTo>
                    <a:lnTo>
                      <a:pt x="1279" y="5"/>
                    </a:lnTo>
                    <a:lnTo>
                      <a:pt x="1341" y="2"/>
                    </a:lnTo>
                    <a:lnTo>
                      <a:pt x="1371" y="2"/>
                    </a:lnTo>
                    <a:lnTo>
                      <a:pt x="1401" y="0"/>
                    </a:lnTo>
                    <a:lnTo>
                      <a:pt x="1431" y="0"/>
                    </a:lnTo>
                    <a:lnTo>
                      <a:pt x="1491" y="2"/>
                    </a:lnTo>
                    <a:lnTo>
                      <a:pt x="1519" y="3"/>
                    </a:lnTo>
                    <a:lnTo>
                      <a:pt x="1549" y="5"/>
                    </a:lnTo>
                    <a:lnTo>
                      <a:pt x="1578" y="6"/>
                    </a:lnTo>
                    <a:lnTo>
                      <a:pt x="1635" y="11"/>
                    </a:lnTo>
                    <a:lnTo>
                      <a:pt x="1663" y="14"/>
                    </a:lnTo>
                    <a:lnTo>
                      <a:pt x="1690" y="18"/>
                    </a:lnTo>
                    <a:lnTo>
                      <a:pt x="1717" y="23"/>
                    </a:lnTo>
                    <a:lnTo>
                      <a:pt x="1744" y="26"/>
                    </a:lnTo>
                    <a:lnTo>
                      <a:pt x="1797" y="36"/>
                    </a:lnTo>
                    <a:lnTo>
                      <a:pt x="1822" y="42"/>
                    </a:lnTo>
                    <a:lnTo>
                      <a:pt x="1849" y="48"/>
                    </a:lnTo>
                    <a:lnTo>
                      <a:pt x="1873" y="54"/>
                    </a:lnTo>
                    <a:lnTo>
                      <a:pt x="1923" y="69"/>
                    </a:lnTo>
                    <a:lnTo>
                      <a:pt x="1947" y="75"/>
                    </a:lnTo>
                    <a:lnTo>
                      <a:pt x="1969" y="84"/>
                    </a:lnTo>
                    <a:lnTo>
                      <a:pt x="1993" y="93"/>
                    </a:lnTo>
                    <a:lnTo>
                      <a:pt x="2038" y="111"/>
                    </a:lnTo>
                    <a:lnTo>
                      <a:pt x="2082" y="131"/>
                    </a:lnTo>
                    <a:lnTo>
                      <a:pt x="2124" y="152"/>
                    </a:lnTo>
                    <a:lnTo>
                      <a:pt x="2163" y="176"/>
                    </a:lnTo>
                    <a:lnTo>
                      <a:pt x="2200" y="200"/>
                    </a:lnTo>
                    <a:lnTo>
                      <a:pt x="2236" y="225"/>
                    </a:lnTo>
                    <a:lnTo>
                      <a:pt x="2268" y="251"/>
                    </a:lnTo>
                    <a:lnTo>
                      <a:pt x="2299" y="279"/>
                    </a:lnTo>
                    <a:lnTo>
                      <a:pt x="2326" y="308"/>
                    </a:lnTo>
                    <a:lnTo>
                      <a:pt x="2353" y="336"/>
                    </a:lnTo>
                    <a:lnTo>
                      <a:pt x="2376" y="368"/>
                    </a:lnTo>
                    <a:lnTo>
                      <a:pt x="2395" y="399"/>
                    </a:lnTo>
                    <a:lnTo>
                      <a:pt x="2412" y="431"/>
                    </a:lnTo>
                    <a:lnTo>
                      <a:pt x="2427" y="464"/>
                    </a:lnTo>
                    <a:lnTo>
                      <a:pt x="2439" y="498"/>
                    </a:lnTo>
                    <a:lnTo>
                      <a:pt x="2452" y="567"/>
                    </a:lnTo>
                    <a:lnTo>
                      <a:pt x="2455" y="603"/>
                    </a:lnTo>
                    <a:lnTo>
                      <a:pt x="2454" y="639"/>
                    </a:lnTo>
                    <a:lnTo>
                      <a:pt x="2449" y="674"/>
                    </a:lnTo>
                    <a:lnTo>
                      <a:pt x="2443" y="708"/>
                    </a:lnTo>
                    <a:lnTo>
                      <a:pt x="2433" y="743"/>
                    </a:lnTo>
                    <a:lnTo>
                      <a:pt x="2419" y="776"/>
                    </a:lnTo>
                    <a:lnTo>
                      <a:pt x="2404" y="809"/>
                    </a:lnTo>
                    <a:lnTo>
                      <a:pt x="2385" y="839"/>
                    </a:lnTo>
                    <a:lnTo>
                      <a:pt x="2362" y="869"/>
                    </a:lnTo>
                    <a:lnTo>
                      <a:pt x="2338" y="897"/>
                    </a:lnTo>
                    <a:lnTo>
                      <a:pt x="2311" y="923"/>
                    </a:lnTo>
                    <a:lnTo>
                      <a:pt x="2283" y="947"/>
                    </a:lnTo>
                    <a:lnTo>
                      <a:pt x="2250" y="968"/>
                    </a:lnTo>
                    <a:lnTo>
                      <a:pt x="2214" y="987"/>
                    </a:lnTo>
                    <a:lnTo>
                      <a:pt x="2137" y="1016"/>
                    </a:lnTo>
                    <a:lnTo>
                      <a:pt x="2116" y="1022"/>
                    </a:lnTo>
                    <a:lnTo>
                      <a:pt x="2095" y="1026"/>
                    </a:lnTo>
                    <a:lnTo>
                      <a:pt x="2073" y="1029"/>
                    </a:lnTo>
                    <a:lnTo>
                      <a:pt x="2052" y="1031"/>
                    </a:lnTo>
                    <a:lnTo>
                      <a:pt x="2005" y="1032"/>
                    </a:lnTo>
                    <a:lnTo>
                      <a:pt x="1981" y="1031"/>
                    </a:lnTo>
                    <a:lnTo>
                      <a:pt x="1956" y="1029"/>
                    </a:lnTo>
                    <a:lnTo>
                      <a:pt x="1932" y="1028"/>
                    </a:lnTo>
                    <a:lnTo>
                      <a:pt x="1881" y="1020"/>
                    </a:lnTo>
                    <a:lnTo>
                      <a:pt x="1855" y="1017"/>
                    </a:lnTo>
                    <a:lnTo>
                      <a:pt x="1828" y="1014"/>
                    </a:lnTo>
                    <a:lnTo>
                      <a:pt x="1801" y="1010"/>
                    </a:lnTo>
                    <a:lnTo>
                      <a:pt x="1746" y="1001"/>
                    </a:lnTo>
                    <a:lnTo>
                      <a:pt x="1717" y="996"/>
                    </a:lnTo>
                    <a:lnTo>
                      <a:pt x="1689" y="992"/>
                    </a:lnTo>
                    <a:lnTo>
                      <a:pt x="1660" y="987"/>
                    </a:lnTo>
                    <a:lnTo>
                      <a:pt x="1629" y="983"/>
                    </a:lnTo>
                    <a:lnTo>
                      <a:pt x="1570" y="974"/>
                    </a:lnTo>
                    <a:lnTo>
                      <a:pt x="1540" y="971"/>
                    </a:lnTo>
                    <a:lnTo>
                      <a:pt x="1509" y="968"/>
                    </a:lnTo>
                    <a:lnTo>
                      <a:pt x="1479" y="965"/>
                    </a:lnTo>
                    <a:lnTo>
                      <a:pt x="1417" y="962"/>
                    </a:lnTo>
                    <a:lnTo>
                      <a:pt x="1386" y="960"/>
                    </a:lnTo>
                    <a:lnTo>
                      <a:pt x="1353" y="962"/>
                    </a:lnTo>
                    <a:lnTo>
                      <a:pt x="1321" y="962"/>
                    </a:lnTo>
                    <a:lnTo>
                      <a:pt x="1257" y="966"/>
                    </a:lnTo>
                    <a:lnTo>
                      <a:pt x="1225" y="971"/>
                    </a:lnTo>
                    <a:lnTo>
                      <a:pt x="1194" y="977"/>
                    </a:lnTo>
                    <a:lnTo>
                      <a:pt x="1162" y="983"/>
                    </a:lnTo>
                    <a:lnTo>
                      <a:pt x="1101" y="996"/>
                    </a:lnTo>
                    <a:lnTo>
                      <a:pt x="1069" y="1004"/>
                    </a:lnTo>
                    <a:lnTo>
                      <a:pt x="1039" y="1013"/>
                    </a:lnTo>
                    <a:lnTo>
                      <a:pt x="1011" y="1022"/>
                    </a:lnTo>
                    <a:lnTo>
                      <a:pt x="952" y="1041"/>
                    </a:lnTo>
                    <a:lnTo>
                      <a:pt x="924" y="1052"/>
                    </a:lnTo>
                    <a:lnTo>
                      <a:pt x="895" y="1062"/>
                    </a:lnTo>
                    <a:lnTo>
                      <a:pt x="840" y="1083"/>
                    </a:lnTo>
                    <a:lnTo>
                      <a:pt x="813" y="1094"/>
                    </a:lnTo>
                    <a:lnTo>
                      <a:pt x="786" y="1104"/>
                    </a:lnTo>
                    <a:lnTo>
                      <a:pt x="760" y="1115"/>
                    </a:lnTo>
                    <a:lnTo>
                      <a:pt x="708" y="1136"/>
                    </a:lnTo>
                    <a:lnTo>
                      <a:pt x="682" y="1145"/>
                    </a:lnTo>
                    <a:lnTo>
                      <a:pt x="658" y="1154"/>
                    </a:lnTo>
                    <a:lnTo>
                      <a:pt x="609" y="1170"/>
                    </a:lnTo>
                    <a:lnTo>
                      <a:pt x="585" y="1179"/>
                    </a:lnTo>
                    <a:lnTo>
                      <a:pt x="562" y="1185"/>
                    </a:lnTo>
                    <a:lnTo>
                      <a:pt x="538" y="1191"/>
                    </a:lnTo>
                    <a:lnTo>
                      <a:pt x="492" y="1199"/>
                    </a:lnTo>
                    <a:lnTo>
                      <a:pt x="471" y="1203"/>
                    </a:lnTo>
                    <a:lnTo>
                      <a:pt x="448" y="1205"/>
                    </a:lnTo>
                    <a:lnTo>
                      <a:pt x="406" y="1205"/>
                    </a:lnTo>
                    <a:lnTo>
                      <a:pt x="363" y="1200"/>
                    </a:lnTo>
                    <a:lnTo>
                      <a:pt x="324" y="1193"/>
                    </a:lnTo>
                    <a:lnTo>
                      <a:pt x="285" y="1182"/>
                    </a:lnTo>
                    <a:lnTo>
                      <a:pt x="249" y="1167"/>
                    </a:lnTo>
                    <a:lnTo>
                      <a:pt x="214" y="1151"/>
                    </a:lnTo>
                    <a:lnTo>
                      <a:pt x="183" y="1131"/>
                    </a:lnTo>
                    <a:lnTo>
                      <a:pt x="154" y="1109"/>
                    </a:lnTo>
                    <a:lnTo>
                      <a:pt x="126" y="1085"/>
                    </a:lnTo>
                    <a:lnTo>
                      <a:pt x="102" y="1058"/>
                    </a:lnTo>
                    <a:lnTo>
                      <a:pt x="79" y="1031"/>
                    </a:lnTo>
                    <a:lnTo>
                      <a:pt x="60" y="1001"/>
                    </a:lnTo>
                    <a:lnTo>
                      <a:pt x="42" y="969"/>
                    </a:lnTo>
                    <a:lnTo>
                      <a:pt x="28" y="936"/>
                    </a:lnTo>
                    <a:lnTo>
                      <a:pt x="16" y="903"/>
                    </a:lnTo>
                    <a:lnTo>
                      <a:pt x="3" y="833"/>
                    </a:lnTo>
                    <a:lnTo>
                      <a:pt x="0" y="798"/>
                    </a:lnTo>
                    <a:lnTo>
                      <a:pt x="1" y="762"/>
                    </a:lnTo>
                    <a:lnTo>
                      <a:pt x="6" y="728"/>
                    </a:lnTo>
                    <a:lnTo>
                      <a:pt x="12" y="692"/>
                    </a:lnTo>
                    <a:lnTo>
                      <a:pt x="22" y="656"/>
                    </a:lnTo>
                    <a:lnTo>
                      <a:pt x="34" y="621"/>
                    </a:lnTo>
                    <a:lnTo>
                      <a:pt x="51" y="587"/>
                    </a:lnTo>
                    <a:lnTo>
                      <a:pt x="69" y="552"/>
                    </a:lnTo>
                    <a:lnTo>
                      <a:pt x="90" y="519"/>
                    </a:lnTo>
                    <a:lnTo>
                      <a:pt x="114" y="485"/>
                    </a:lnTo>
                    <a:lnTo>
                      <a:pt x="139" y="452"/>
                    </a:lnTo>
                    <a:lnTo>
                      <a:pt x="169" y="419"/>
                    </a:lnTo>
                    <a:lnTo>
                      <a:pt x="201" y="389"/>
                    </a:lnTo>
                    <a:lnTo>
                      <a:pt x="234" y="357"/>
                    </a:lnTo>
                    <a:lnTo>
                      <a:pt x="307" y="299"/>
                    </a:lnTo>
                    <a:lnTo>
                      <a:pt x="327" y="285"/>
                    </a:lnTo>
                    <a:lnTo>
                      <a:pt x="348" y="272"/>
                    </a:lnTo>
                    <a:lnTo>
                      <a:pt x="369" y="258"/>
                    </a:lnTo>
                    <a:lnTo>
                      <a:pt x="411" y="233"/>
                    </a:lnTo>
                    <a:lnTo>
                      <a:pt x="433" y="219"/>
                    </a:lnTo>
                    <a:lnTo>
                      <a:pt x="456" y="207"/>
                    </a:lnTo>
                    <a:lnTo>
                      <a:pt x="480" y="197"/>
                    </a:lnTo>
                    <a:lnTo>
                      <a:pt x="526" y="174"/>
                    </a:lnTo>
                    <a:lnTo>
                      <a:pt x="552" y="164"/>
                    </a:lnTo>
                    <a:lnTo>
                      <a:pt x="576" y="153"/>
                    </a:lnTo>
                    <a:lnTo>
                      <a:pt x="628" y="134"/>
                    </a:lnTo>
                    <a:lnTo>
                      <a:pt x="654" y="123"/>
                    </a:lnTo>
                    <a:lnTo>
                      <a:pt x="681" y="114"/>
                    </a:lnTo>
                    <a:lnTo>
                      <a:pt x="708" y="105"/>
                    </a:lnTo>
                    <a:lnTo>
                      <a:pt x="763" y="90"/>
                    </a:lnTo>
                    <a:lnTo>
                      <a:pt x="792" y="81"/>
                    </a:lnTo>
                    <a:lnTo>
                      <a:pt x="820" y="74"/>
                    </a:lnTo>
                    <a:lnTo>
                      <a:pt x="879" y="60"/>
                    </a:lnTo>
                    <a:lnTo>
                      <a:pt x="907" y="54"/>
                    </a:lnTo>
                    <a:lnTo>
                      <a:pt x="937" y="48"/>
                    </a:lnTo>
                    <a:lnTo>
                      <a:pt x="967" y="42"/>
                    </a:lnTo>
                    <a:lnTo>
                      <a:pt x="1027" y="32"/>
                    </a:lnTo>
                    <a:lnTo>
                      <a:pt x="1060" y="27"/>
                    </a:lnTo>
                    <a:lnTo>
                      <a:pt x="1090" y="23"/>
                    </a:lnTo>
                    <a:lnTo>
                      <a:pt x="1153" y="15"/>
                    </a:lnTo>
                  </a:path>
                </a:pathLst>
              </a:custGeom>
              <a:solidFill>
                <a:srgbClr val="408585"/>
              </a:solidFill>
              <a:ln w="25400" cap="rnd" cmpd="sng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dist="162639" dir="3080412" algn="ctr" rotWithShape="0">
                  <a:srgbClr val="00C0C4"/>
                </a:outerShdw>
              </a:effectLst>
            </p:spPr>
            <p:txBody>
              <a:bodyPr/>
              <a:lstStyle/>
              <a:p>
                <a:pPr>
                  <a:defRPr/>
                </a:pPr>
                <a:endParaRPr lang="nb-NO"/>
              </a:p>
            </p:txBody>
          </p:sp>
          <p:sp>
            <p:nvSpPr>
              <p:cNvPr id="48162" name="Freeform 34"/>
              <p:cNvSpPr>
                <a:spLocks/>
              </p:cNvSpPr>
              <p:nvPr/>
            </p:nvSpPr>
            <p:spPr bwMode="auto">
              <a:xfrm>
                <a:off x="2432" y="1482"/>
                <a:ext cx="654" cy="320"/>
              </a:xfrm>
              <a:custGeom>
                <a:avLst/>
                <a:gdLst>
                  <a:gd name="T0" fmla="*/ 309 w 654"/>
                  <a:gd name="T1" fmla="*/ 3 h 320"/>
                  <a:gd name="T2" fmla="*/ 342 w 654"/>
                  <a:gd name="T3" fmla="*/ 0 h 320"/>
                  <a:gd name="T4" fmla="*/ 375 w 654"/>
                  <a:gd name="T5" fmla="*/ 0 h 320"/>
                  <a:gd name="T6" fmla="*/ 407 w 654"/>
                  <a:gd name="T7" fmla="*/ 0 h 320"/>
                  <a:gd name="T8" fmla="*/ 437 w 654"/>
                  <a:gd name="T9" fmla="*/ 1 h 320"/>
                  <a:gd name="T10" fmla="*/ 467 w 654"/>
                  <a:gd name="T11" fmla="*/ 4 h 320"/>
                  <a:gd name="T12" fmla="*/ 495 w 654"/>
                  <a:gd name="T13" fmla="*/ 10 h 320"/>
                  <a:gd name="T14" fmla="*/ 519 w 654"/>
                  <a:gd name="T15" fmla="*/ 16 h 320"/>
                  <a:gd name="T16" fmla="*/ 545 w 654"/>
                  <a:gd name="T17" fmla="*/ 24 h 320"/>
                  <a:gd name="T18" fmla="*/ 567 w 654"/>
                  <a:gd name="T19" fmla="*/ 33 h 320"/>
                  <a:gd name="T20" fmla="*/ 587 w 654"/>
                  <a:gd name="T21" fmla="*/ 42 h 320"/>
                  <a:gd name="T22" fmla="*/ 605 w 654"/>
                  <a:gd name="T23" fmla="*/ 54 h 320"/>
                  <a:gd name="T24" fmla="*/ 620 w 654"/>
                  <a:gd name="T25" fmla="*/ 66 h 320"/>
                  <a:gd name="T26" fmla="*/ 632 w 654"/>
                  <a:gd name="T27" fmla="*/ 79 h 320"/>
                  <a:gd name="T28" fmla="*/ 642 w 654"/>
                  <a:gd name="T29" fmla="*/ 93 h 320"/>
                  <a:gd name="T30" fmla="*/ 653 w 654"/>
                  <a:gd name="T31" fmla="*/ 124 h 320"/>
                  <a:gd name="T32" fmla="*/ 653 w 654"/>
                  <a:gd name="T33" fmla="*/ 141 h 320"/>
                  <a:gd name="T34" fmla="*/ 648 w 654"/>
                  <a:gd name="T35" fmla="*/ 156 h 320"/>
                  <a:gd name="T36" fmla="*/ 642 w 654"/>
                  <a:gd name="T37" fmla="*/ 172 h 320"/>
                  <a:gd name="T38" fmla="*/ 633 w 654"/>
                  <a:gd name="T39" fmla="*/ 187 h 320"/>
                  <a:gd name="T40" fmla="*/ 621 w 654"/>
                  <a:gd name="T41" fmla="*/ 202 h 320"/>
                  <a:gd name="T42" fmla="*/ 606 w 654"/>
                  <a:gd name="T43" fmla="*/ 217 h 320"/>
                  <a:gd name="T44" fmla="*/ 588 w 654"/>
                  <a:gd name="T45" fmla="*/ 231 h 320"/>
                  <a:gd name="T46" fmla="*/ 569 w 654"/>
                  <a:gd name="T47" fmla="*/ 244 h 320"/>
                  <a:gd name="T48" fmla="*/ 546 w 654"/>
                  <a:gd name="T49" fmla="*/ 258 h 320"/>
                  <a:gd name="T50" fmla="*/ 522 w 654"/>
                  <a:gd name="T51" fmla="*/ 270 h 320"/>
                  <a:gd name="T52" fmla="*/ 497 w 654"/>
                  <a:gd name="T53" fmla="*/ 280 h 320"/>
                  <a:gd name="T54" fmla="*/ 468 w 654"/>
                  <a:gd name="T55" fmla="*/ 289 h 320"/>
                  <a:gd name="T56" fmla="*/ 438 w 654"/>
                  <a:gd name="T57" fmla="*/ 298 h 320"/>
                  <a:gd name="T58" fmla="*/ 408 w 654"/>
                  <a:gd name="T59" fmla="*/ 304 h 320"/>
                  <a:gd name="T60" fmla="*/ 342 w 654"/>
                  <a:gd name="T61" fmla="*/ 315 h 320"/>
                  <a:gd name="T62" fmla="*/ 309 w 654"/>
                  <a:gd name="T63" fmla="*/ 318 h 320"/>
                  <a:gd name="T64" fmla="*/ 278 w 654"/>
                  <a:gd name="T65" fmla="*/ 319 h 320"/>
                  <a:gd name="T66" fmla="*/ 245 w 654"/>
                  <a:gd name="T67" fmla="*/ 319 h 320"/>
                  <a:gd name="T68" fmla="*/ 215 w 654"/>
                  <a:gd name="T69" fmla="*/ 316 h 320"/>
                  <a:gd name="T70" fmla="*/ 186 w 654"/>
                  <a:gd name="T71" fmla="*/ 313 h 320"/>
                  <a:gd name="T72" fmla="*/ 158 w 654"/>
                  <a:gd name="T73" fmla="*/ 309 h 320"/>
                  <a:gd name="T74" fmla="*/ 132 w 654"/>
                  <a:gd name="T75" fmla="*/ 301 h 320"/>
                  <a:gd name="T76" fmla="*/ 108 w 654"/>
                  <a:gd name="T77" fmla="*/ 295 h 320"/>
                  <a:gd name="T78" fmla="*/ 86 w 654"/>
                  <a:gd name="T79" fmla="*/ 285 h 320"/>
                  <a:gd name="T80" fmla="*/ 66 w 654"/>
                  <a:gd name="T81" fmla="*/ 276 h 320"/>
                  <a:gd name="T82" fmla="*/ 48 w 654"/>
                  <a:gd name="T83" fmla="*/ 265 h 320"/>
                  <a:gd name="T84" fmla="*/ 33 w 654"/>
                  <a:gd name="T85" fmla="*/ 252 h 320"/>
                  <a:gd name="T86" fmla="*/ 20 w 654"/>
                  <a:gd name="T87" fmla="*/ 240 h 320"/>
                  <a:gd name="T88" fmla="*/ 11 w 654"/>
                  <a:gd name="T89" fmla="*/ 225 h 320"/>
                  <a:gd name="T90" fmla="*/ 0 w 654"/>
                  <a:gd name="T91" fmla="*/ 193 h 320"/>
                  <a:gd name="T92" fmla="*/ 0 w 654"/>
                  <a:gd name="T93" fmla="*/ 178 h 320"/>
                  <a:gd name="T94" fmla="*/ 3 w 654"/>
                  <a:gd name="T95" fmla="*/ 162 h 320"/>
                  <a:gd name="T96" fmla="*/ 11 w 654"/>
                  <a:gd name="T97" fmla="*/ 147 h 320"/>
                  <a:gd name="T98" fmla="*/ 20 w 654"/>
                  <a:gd name="T99" fmla="*/ 130 h 320"/>
                  <a:gd name="T100" fmla="*/ 32 w 654"/>
                  <a:gd name="T101" fmla="*/ 115 h 320"/>
                  <a:gd name="T102" fmla="*/ 47 w 654"/>
                  <a:gd name="T103" fmla="*/ 100 h 320"/>
                  <a:gd name="T104" fmla="*/ 65 w 654"/>
                  <a:gd name="T105" fmla="*/ 87 h 320"/>
                  <a:gd name="T106" fmla="*/ 84 w 654"/>
                  <a:gd name="T107" fmla="*/ 73 h 320"/>
                  <a:gd name="T108" fmla="*/ 107 w 654"/>
                  <a:gd name="T109" fmla="*/ 61 h 320"/>
                  <a:gd name="T110" fmla="*/ 131 w 654"/>
                  <a:gd name="T111" fmla="*/ 49 h 320"/>
                  <a:gd name="T112" fmla="*/ 156 w 654"/>
                  <a:gd name="T113" fmla="*/ 39 h 320"/>
                  <a:gd name="T114" fmla="*/ 183 w 654"/>
                  <a:gd name="T115" fmla="*/ 28 h 320"/>
                  <a:gd name="T116" fmla="*/ 213 w 654"/>
                  <a:gd name="T117" fmla="*/ 21 h 320"/>
                  <a:gd name="T118" fmla="*/ 245 w 654"/>
                  <a:gd name="T119" fmla="*/ 13 h 320"/>
                  <a:gd name="T120" fmla="*/ 309 w 654"/>
                  <a:gd name="T121" fmla="*/ 3 h 320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654"/>
                  <a:gd name="T184" fmla="*/ 0 h 320"/>
                  <a:gd name="T185" fmla="*/ 654 w 654"/>
                  <a:gd name="T186" fmla="*/ 320 h 320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654" h="320">
                    <a:moveTo>
                      <a:pt x="309" y="3"/>
                    </a:moveTo>
                    <a:lnTo>
                      <a:pt x="342" y="0"/>
                    </a:lnTo>
                    <a:lnTo>
                      <a:pt x="375" y="0"/>
                    </a:lnTo>
                    <a:lnTo>
                      <a:pt x="407" y="0"/>
                    </a:lnTo>
                    <a:lnTo>
                      <a:pt x="437" y="1"/>
                    </a:lnTo>
                    <a:lnTo>
                      <a:pt x="467" y="4"/>
                    </a:lnTo>
                    <a:lnTo>
                      <a:pt x="495" y="10"/>
                    </a:lnTo>
                    <a:lnTo>
                      <a:pt x="519" y="16"/>
                    </a:lnTo>
                    <a:lnTo>
                      <a:pt x="545" y="24"/>
                    </a:lnTo>
                    <a:lnTo>
                      <a:pt x="567" y="33"/>
                    </a:lnTo>
                    <a:lnTo>
                      <a:pt x="587" y="42"/>
                    </a:lnTo>
                    <a:lnTo>
                      <a:pt x="605" y="54"/>
                    </a:lnTo>
                    <a:lnTo>
                      <a:pt x="620" y="66"/>
                    </a:lnTo>
                    <a:lnTo>
                      <a:pt x="632" y="79"/>
                    </a:lnTo>
                    <a:lnTo>
                      <a:pt x="642" y="93"/>
                    </a:lnTo>
                    <a:lnTo>
                      <a:pt x="653" y="124"/>
                    </a:lnTo>
                    <a:lnTo>
                      <a:pt x="653" y="141"/>
                    </a:lnTo>
                    <a:lnTo>
                      <a:pt x="648" y="156"/>
                    </a:lnTo>
                    <a:lnTo>
                      <a:pt x="642" y="172"/>
                    </a:lnTo>
                    <a:lnTo>
                      <a:pt x="633" y="187"/>
                    </a:lnTo>
                    <a:lnTo>
                      <a:pt x="621" y="202"/>
                    </a:lnTo>
                    <a:lnTo>
                      <a:pt x="606" y="217"/>
                    </a:lnTo>
                    <a:lnTo>
                      <a:pt x="588" y="231"/>
                    </a:lnTo>
                    <a:lnTo>
                      <a:pt x="569" y="244"/>
                    </a:lnTo>
                    <a:lnTo>
                      <a:pt x="546" y="258"/>
                    </a:lnTo>
                    <a:lnTo>
                      <a:pt x="522" y="270"/>
                    </a:lnTo>
                    <a:lnTo>
                      <a:pt x="497" y="280"/>
                    </a:lnTo>
                    <a:lnTo>
                      <a:pt x="468" y="289"/>
                    </a:lnTo>
                    <a:lnTo>
                      <a:pt x="438" y="298"/>
                    </a:lnTo>
                    <a:lnTo>
                      <a:pt x="408" y="304"/>
                    </a:lnTo>
                    <a:lnTo>
                      <a:pt x="342" y="315"/>
                    </a:lnTo>
                    <a:lnTo>
                      <a:pt x="309" y="318"/>
                    </a:lnTo>
                    <a:lnTo>
                      <a:pt x="278" y="319"/>
                    </a:lnTo>
                    <a:lnTo>
                      <a:pt x="245" y="319"/>
                    </a:lnTo>
                    <a:lnTo>
                      <a:pt x="215" y="316"/>
                    </a:lnTo>
                    <a:lnTo>
                      <a:pt x="186" y="313"/>
                    </a:lnTo>
                    <a:lnTo>
                      <a:pt x="158" y="309"/>
                    </a:lnTo>
                    <a:lnTo>
                      <a:pt x="132" y="301"/>
                    </a:lnTo>
                    <a:lnTo>
                      <a:pt x="108" y="295"/>
                    </a:lnTo>
                    <a:lnTo>
                      <a:pt x="86" y="285"/>
                    </a:lnTo>
                    <a:lnTo>
                      <a:pt x="66" y="276"/>
                    </a:lnTo>
                    <a:lnTo>
                      <a:pt x="48" y="265"/>
                    </a:lnTo>
                    <a:lnTo>
                      <a:pt x="33" y="252"/>
                    </a:lnTo>
                    <a:lnTo>
                      <a:pt x="20" y="240"/>
                    </a:lnTo>
                    <a:lnTo>
                      <a:pt x="11" y="225"/>
                    </a:lnTo>
                    <a:lnTo>
                      <a:pt x="0" y="193"/>
                    </a:lnTo>
                    <a:lnTo>
                      <a:pt x="0" y="178"/>
                    </a:lnTo>
                    <a:lnTo>
                      <a:pt x="3" y="162"/>
                    </a:lnTo>
                    <a:lnTo>
                      <a:pt x="11" y="147"/>
                    </a:lnTo>
                    <a:lnTo>
                      <a:pt x="20" y="130"/>
                    </a:lnTo>
                    <a:lnTo>
                      <a:pt x="32" y="115"/>
                    </a:lnTo>
                    <a:lnTo>
                      <a:pt x="47" y="100"/>
                    </a:lnTo>
                    <a:lnTo>
                      <a:pt x="65" y="87"/>
                    </a:lnTo>
                    <a:lnTo>
                      <a:pt x="84" y="73"/>
                    </a:lnTo>
                    <a:lnTo>
                      <a:pt x="107" y="61"/>
                    </a:lnTo>
                    <a:lnTo>
                      <a:pt x="131" y="49"/>
                    </a:lnTo>
                    <a:lnTo>
                      <a:pt x="156" y="39"/>
                    </a:lnTo>
                    <a:lnTo>
                      <a:pt x="183" y="28"/>
                    </a:lnTo>
                    <a:lnTo>
                      <a:pt x="213" y="21"/>
                    </a:lnTo>
                    <a:lnTo>
                      <a:pt x="245" y="13"/>
                    </a:lnTo>
                    <a:lnTo>
                      <a:pt x="309" y="3"/>
                    </a:lnTo>
                  </a:path>
                </a:pathLst>
              </a:custGeom>
              <a:solidFill>
                <a:schemeClr val="accent1"/>
              </a:solidFill>
              <a:ln w="12700" cap="rnd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b-NO"/>
              </a:p>
            </p:txBody>
          </p:sp>
          <p:sp>
            <p:nvSpPr>
              <p:cNvPr id="48163" name="Freeform 35"/>
              <p:cNvSpPr>
                <a:spLocks/>
              </p:cNvSpPr>
              <p:nvPr/>
            </p:nvSpPr>
            <p:spPr bwMode="auto">
              <a:xfrm>
                <a:off x="1300" y="1623"/>
                <a:ext cx="652" cy="320"/>
              </a:xfrm>
              <a:custGeom>
                <a:avLst/>
                <a:gdLst>
                  <a:gd name="T0" fmla="*/ 309 w 652"/>
                  <a:gd name="T1" fmla="*/ 3 h 320"/>
                  <a:gd name="T2" fmla="*/ 342 w 652"/>
                  <a:gd name="T3" fmla="*/ 0 h 320"/>
                  <a:gd name="T4" fmla="*/ 375 w 652"/>
                  <a:gd name="T5" fmla="*/ 0 h 320"/>
                  <a:gd name="T6" fmla="*/ 407 w 652"/>
                  <a:gd name="T7" fmla="*/ 0 h 320"/>
                  <a:gd name="T8" fmla="*/ 437 w 652"/>
                  <a:gd name="T9" fmla="*/ 1 h 320"/>
                  <a:gd name="T10" fmla="*/ 467 w 652"/>
                  <a:gd name="T11" fmla="*/ 4 h 320"/>
                  <a:gd name="T12" fmla="*/ 494 w 652"/>
                  <a:gd name="T13" fmla="*/ 10 h 320"/>
                  <a:gd name="T14" fmla="*/ 519 w 652"/>
                  <a:gd name="T15" fmla="*/ 16 h 320"/>
                  <a:gd name="T16" fmla="*/ 545 w 652"/>
                  <a:gd name="T17" fmla="*/ 24 h 320"/>
                  <a:gd name="T18" fmla="*/ 566 w 652"/>
                  <a:gd name="T19" fmla="*/ 33 h 320"/>
                  <a:gd name="T20" fmla="*/ 587 w 652"/>
                  <a:gd name="T21" fmla="*/ 42 h 320"/>
                  <a:gd name="T22" fmla="*/ 603 w 652"/>
                  <a:gd name="T23" fmla="*/ 54 h 320"/>
                  <a:gd name="T24" fmla="*/ 620 w 652"/>
                  <a:gd name="T25" fmla="*/ 66 h 320"/>
                  <a:gd name="T26" fmla="*/ 632 w 652"/>
                  <a:gd name="T27" fmla="*/ 79 h 320"/>
                  <a:gd name="T28" fmla="*/ 642 w 652"/>
                  <a:gd name="T29" fmla="*/ 93 h 320"/>
                  <a:gd name="T30" fmla="*/ 651 w 652"/>
                  <a:gd name="T31" fmla="*/ 124 h 320"/>
                  <a:gd name="T32" fmla="*/ 651 w 652"/>
                  <a:gd name="T33" fmla="*/ 141 h 320"/>
                  <a:gd name="T34" fmla="*/ 648 w 652"/>
                  <a:gd name="T35" fmla="*/ 156 h 320"/>
                  <a:gd name="T36" fmla="*/ 642 w 652"/>
                  <a:gd name="T37" fmla="*/ 172 h 320"/>
                  <a:gd name="T38" fmla="*/ 633 w 652"/>
                  <a:gd name="T39" fmla="*/ 187 h 320"/>
                  <a:gd name="T40" fmla="*/ 621 w 652"/>
                  <a:gd name="T41" fmla="*/ 202 h 320"/>
                  <a:gd name="T42" fmla="*/ 605 w 652"/>
                  <a:gd name="T43" fmla="*/ 217 h 320"/>
                  <a:gd name="T44" fmla="*/ 588 w 652"/>
                  <a:gd name="T45" fmla="*/ 231 h 320"/>
                  <a:gd name="T46" fmla="*/ 569 w 652"/>
                  <a:gd name="T47" fmla="*/ 244 h 320"/>
                  <a:gd name="T48" fmla="*/ 546 w 652"/>
                  <a:gd name="T49" fmla="*/ 258 h 320"/>
                  <a:gd name="T50" fmla="*/ 522 w 652"/>
                  <a:gd name="T51" fmla="*/ 270 h 320"/>
                  <a:gd name="T52" fmla="*/ 495 w 652"/>
                  <a:gd name="T53" fmla="*/ 280 h 320"/>
                  <a:gd name="T54" fmla="*/ 468 w 652"/>
                  <a:gd name="T55" fmla="*/ 289 h 320"/>
                  <a:gd name="T56" fmla="*/ 438 w 652"/>
                  <a:gd name="T57" fmla="*/ 298 h 320"/>
                  <a:gd name="T58" fmla="*/ 407 w 652"/>
                  <a:gd name="T59" fmla="*/ 304 h 320"/>
                  <a:gd name="T60" fmla="*/ 344 w 652"/>
                  <a:gd name="T61" fmla="*/ 315 h 320"/>
                  <a:gd name="T62" fmla="*/ 309 w 652"/>
                  <a:gd name="T63" fmla="*/ 318 h 320"/>
                  <a:gd name="T64" fmla="*/ 278 w 652"/>
                  <a:gd name="T65" fmla="*/ 319 h 320"/>
                  <a:gd name="T66" fmla="*/ 246 w 652"/>
                  <a:gd name="T67" fmla="*/ 319 h 320"/>
                  <a:gd name="T68" fmla="*/ 215 w 652"/>
                  <a:gd name="T69" fmla="*/ 316 h 320"/>
                  <a:gd name="T70" fmla="*/ 186 w 652"/>
                  <a:gd name="T71" fmla="*/ 313 h 320"/>
                  <a:gd name="T72" fmla="*/ 158 w 652"/>
                  <a:gd name="T73" fmla="*/ 309 h 320"/>
                  <a:gd name="T74" fmla="*/ 132 w 652"/>
                  <a:gd name="T75" fmla="*/ 301 h 320"/>
                  <a:gd name="T76" fmla="*/ 108 w 652"/>
                  <a:gd name="T77" fmla="*/ 295 h 320"/>
                  <a:gd name="T78" fmla="*/ 84 w 652"/>
                  <a:gd name="T79" fmla="*/ 286 h 320"/>
                  <a:gd name="T80" fmla="*/ 65 w 652"/>
                  <a:gd name="T81" fmla="*/ 276 h 320"/>
                  <a:gd name="T82" fmla="*/ 47 w 652"/>
                  <a:gd name="T83" fmla="*/ 265 h 320"/>
                  <a:gd name="T84" fmla="*/ 32 w 652"/>
                  <a:gd name="T85" fmla="*/ 252 h 320"/>
                  <a:gd name="T86" fmla="*/ 20 w 652"/>
                  <a:gd name="T87" fmla="*/ 240 h 320"/>
                  <a:gd name="T88" fmla="*/ 9 w 652"/>
                  <a:gd name="T89" fmla="*/ 225 h 320"/>
                  <a:gd name="T90" fmla="*/ 0 w 652"/>
                  <a:gd name="T91" fmla="*/ 195 h 320"/>
                  <a:gd name="T92" fmla="*/ 0 w 652"/>
                  <a:gd name="T93" fmla="*/ 178 h 320"/>
                  <a:gd name="T94" fmla="*/ 3 w 652"/>
                  <a:gd name="T95" fmla="*/ 163 h 320"/>
                  <a:gd name="T96" fmla="*/ 9 w 652"/>
                  <a:gd name="T97" fmla="*/ 147 h 320"/>
                  <a:gd name="T98" fmla="*/ 18 w 652"/>
                  <a:gd name="T99" fmla="*/ 130 h 320"/>
                  <a:gd name="T100" fmla="*/ 32 w 652"/>
                  <a:gd name="T101" fmla="*/ 115 h 320"/>
                  <a:gd name="T102" fmla="*/ 47 w 652"/>
                  <a:gd name="T103" fmla="*/ 102 h 320"/>
                  <a:gd name="T104" fmla="*/ 65 w 652"/>
                  <a:gd name="T105" fmla="*/ 87 h 320"/>
                  <a:gd name="T106" fmla="*/ 84 w 652"/>
                  <a:gd name="T107" fmla="*/ 73 h 320"/>
                  <a:gd name="T108" fmla="*/ 105 w 652"/>
                  <a:gd name="T109" fmla="*/ 61 h 320"/>
                  <a:gd name="T110" fmla="*/ 129 w 652"/>
                  <a:gd name="T111" fmla="*/ 49 h 320"/>
                  <a:gd name="T112" fmla="*/ 156 w 652"/>
                  <a:gd name="T113" fmla="*/ 37 h 320"/>
                  <a:gd name="T114" fmla="*/ 183 w 652"/>
                  <a:gd name="T115" fmla="*/ 28 h 320"/>
                  <a:gd name="T116" fmla="*/ 213 w 652"/>
                  <a:gd name="T117" fmla="*/ 19 h 320"/>
                  <a:gd name="T118" fmla="*/ 243 w 652"/>
                  <a:gd name="T119" fmla="*/ 13 h 320"/>
                  <a:gd name="T120" fmla="*/ 309 w 652"/>
                  <a:gd name="T121" fmla="*/ 3 h 320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652"/>
                  <a:gd name="T184" fmla="*/ 0 h 320"/>
                  <a:gd name="T185" fmla="*/ 652 w 652"/>
                  <a:gd name="T186" fmla="*/ 320 h 320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652" h="320">
                    <a:moveTo>
                      <a:pt x="309" y="3"/>
                    </a:moveTo>
                    <a:lnTo>
                      <a:pt x="342" y="0"/>
                    </a:lnTo>
                    <a:lnTo>
                      <a:pt x="375" y="0"/>
                    </a:lnTo>
                    <a:lnTo>
                      <a:pt x="407" y="0"/>
                    </a:lnTo>
                    <a:lnTo>
                      <a:pt x="437" y="1"/>
                    </a:lnTo>
                    <a:lnTo>
                      <a:pt x="467" y="4"/>
                    </a:lnTo>
                    <a:lnTo>
                      <a:pt x="494" y="10"/>
                    </a:lnTo>
                    <a:lnTo>
                      <a:pt x="519" y="16"/>
                    </a:lnTo>
                    <a:lnTo>
                      <a:pt x="545" y="24"/>
                    </a:lnTo>
                    <a:lnTo>
                      <a:pt x="566" y="33"/>
                    </a:lnTo>
                    <a:lnTo>
                      <a:pt x="587" y="42"/>
                    </a:lnTo>
                    <a:lnTo>
                      <a:pt x="603" y="54"/>
                    </a:lnTo>
                    <a:lnTo>
                      <a:pt x="620" y="66"/>
                    </a:lnTo>
                    <a:lnTo>
                      <a:pt x="632" y="79"/>
                    </a:lnTo>
                    <a:lnTo>
                      <a:pt x="642" y="93"/>
                    </a:lnTo>
                    <a:lnTo>
                      <a:pt x="651" y="124"/>
                    </a:lnTo>
                    <a:lnTo>
                      <a:pt x="651" y="141"/>
                    </a:lnTo>
                    <a:lnTo>
                      <a:pt x="648" y="156"/>
                    </a:lnTo>
                    <a:lnTo>
                      <a:pt x="642" y="172"/>
                    </a:lnTo>
                    <a:lnTo>
                      <a:pt x="633" y="187"/>
                    </a:lnTo>
                    <a:lnTo>
                      <a:pt x="621" y="202"/>
                    </a:lnTo>
                    <a:lnTo>
                      <a:pt x="605" y="217"/>
                    </a:lnTo>
                    <a:lnTo>
                      <a:pt x="588" y="231"/>
                    </a:lnTo>
                    <a:lnTo>
                      <a:pt x="569" y="244"/>
                    </a:lnTo>
                    <a:lnTo>
                      <a:pt x="546" y="258"/>
                    </a:lnTo>
                    <a:lnTo>
                      <a:pt x="522" y="270"/>
                    </a:lnTo>
                    <a:lnTo>
                      <a:pt x="495" y="280"/>
                    </a:lnTo>
                    <a:lnTo>
                      <a:pt x="468" y="289"/>
                    </a:lnTo>
                    <a:lnTo>
                      <a:pt x="438" y="298"/>
                    </a:lnTo>
                    <a:lnTo>
                      <a:pt x="407" y="304"/>
                    </a:lnTo>
                    <a:lnTo>
                      <a:pt x="344" y="315"/>
                    </a:lnTo>
                    <a:lnTo>
                      <a:pt x="309" y="318"/>
                    </a:lnTo>
                    <a:lnTo>
                      <a:pt x="278" y="319"/>
                    </a:lnTo>
                    <a:lnTo>
                      <a:pt x="246" y="319"/>
                    </a:lnTo>
                    <a:lnTo>
                      <a:pt x="215" y="316"/>
                    </a:lnTo>
                    <a:lnTo>
                      <a:pt x="186" y="313"/>
                    </a:lnTo>
                    <a:lnTo>
                      <a:pt x="158" y="309"/>
                    </a:lnTo>
                    <a:lnTo>
                      <a:pt x="132" y="301"/>
                    </a:lnTo>
                    <a:lnTo>
                      <a:pt x="108" y="295"/>
                    </a:lnTo>
                    <a:lnTo>
                      <a:pt x="84" y="286"/>
                    </a:lnTo>
                    <a:lnTo>
                      <a:pt x="65" y="276"/>
                    </a:lnTo>
                    <a:lnTo>
                      <a:pt x="47" y="265"/>
                    </a:lnTo>
                    <a:lnTo>
                      <a:pt x="32" y="252"/>
                    </a:lnTo>
                    <a:lnTo>
                      <a:pt x="20" y="240"/>
                    </a:lnTo>
                    <a:lnTo>
                      <a:pt x="9" y="225"/>
                    </a:lnTo>
                    <a:lnTo>
                      <a:pt x="0" y="195"/>
                    </a:lnTo>
                    <a:lnTo>
                      <a:pt x="0" y="178"/>
                    </a:lnTo>
                    <a:lnTo>
                      <a:pt x="3" y="163"/>
                    </a:lnTo>
                    <a:lnTo>
                      <a:pt x="9" y="147"/>
                    </a:lnTo>
                    <a:lnTo>
                      <a:pt x="18" y="130"/>
                    </a:lnTo>
                    <a:lnTo>
                      <a:pt x="32" y="115"/>
                    </a:lnTo>
                    <a:lnTo>
                      <a:pt x="47" y="102"/>
                    </a:lnTo>
                    <a:lnTo>
                      <a:pt x="65" y="87"/>
                    </a:lnTo>
                    <a:lnTo>
                      <a:pt x="84" y="73"/>
                    </a:lnTo>
                    <a:lnTo>
                      <a:pt x="105" y="61"/>
                    </a:lnTo>
                    <a:lnTo>
                      <a:pt x="129" y="49"/>
                    </a:lnTo>
                    <a:lnTo>
                      <a:pt x="156" y="37"/>
                    </a:lnTo>
                    <a:lnTo>
                      <a:pt x="183" y="28"/>
                    </a:lnTo>
                    <a:lnTo>
                      <a:pt x="213" y="19"/>
                    </a:lnTo>
                    <a:lnTo>
                      <a:pt x="243" y="13"/>
                    </a:lnTo>
                    <a:lnTo>
                      <a:pt x="309" y="3"/>
                    </a:lnTo>
                  </a:path>
                </a:pathLst>
              </a:custGeom>
              <a:solidFill>
                <a:schemeClr val="accent1"/>
              </a:solidFill>
              <a:ln w="12700" cap="rnd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b-NO"/>
              </a:p>
            </p:txBody>
          </p:sp>
          <p:sp>
            <p:nvSpPr>
              <p:cNvPr id="48164" name="Freeform 36"/>
              <p:cNvSpPr>
                <a:spLocks/>
              </p:cNvSpPr>
              <p:nvPr/>
            </p:nvSpPr>
            <p:spPr bwMode="auto">
              <a:xfrm>
                <a:off x="3467" y="1840"/>
                <a:ext cx="99" cy="97"/>
              </a:xfrm>
              <a:custGeom>
                <a:avLst/>
                <a:gdLst>
                  <a:gd name="T0" fmla="*/ 0 w 99"/>
                  <a:gd name="T1" fmla="*/ 96 h 97"/>
                  <a:gd name="T2" fmla="*/ 0 w 99"/>
                  <a:gd name="T3" fmla="*/ 0 h 97"/>
                  <a:gd name="T4" fmla="*/ 98 w 99"/>
                  <a:gd name="T5" fmla="*/ 0 h 97"/>
                  <a:gd name="T6" fmla="*/ 98 w 99"/>
                  <a:gd name="T7" fmla="*/ 96 h 97"/>
                  <a:gd name="T8" fmla="*/ 0 w 99"/>
                  <a:gd name="T9" fmla="*/ 96 h 9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"/>
                  <a:gd name="T16" fmla="*/ 0 h 97"/>
                  <a:gd name="T17" fmla="*/ 99 w 99"/>
                  <a:gd name="T18" fmla="*/ 97 h 9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" h="97">
                    <a:moveTo>
                      <a:pt x="0" y="96"/>
                    </a:moveTo>
                    <a:lnTo>
                      <a:pt x="0" y="0"/>
                    </a:lnTo>
                    <a:lnTo>
                      <a:pt x="98" y="0"/>
                    </a:lnTo>
                    <a:lnTo>
                      <a:pt x="98" y="96"/>
                    </a:lnTo>
                    <a:lnTo>
                      <a:pt x="0" y="96"/>
                    </a:lnTo>
                  </a:path>
                </a:pathLst>
              </a:custGeom>
              <a:solidFill>
                <a:schemeClr val="tx1"/>
              </a:solidFill>
              <a:ln w="12700" cap="rnd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b-NO"/>
              </a:p>
            </p:txBody>
          </p:sp>
          <p:sp>
            <p:nvSpPr>
              <p:cNvPr id="48165" name="Freeform 37"/>
              <p:cNvSpPr>
                <a:spLocks/>
              </p:cNvSpPr>
              <p:nvPr/>
            </p:nvSpPr>
            <p:spPr bwMode="auto">
              <a:xfrm>
                <a:off x="3613" y="1485"/>
                <a:ext cx="307" cy="461"/>
              </a:xfrm>
              <a:custGeom>
                <a:avLst/>
                <a:gdLst>
                  <a:gd name="T0" fmla="*/ 89 w 307"/>
                  <a:gd name="T1" fmla="*/ 321 h 461"/>
                  <a:gd name="T2" fmla="*/ 93 w 307"/>
                  <a:gd name="T3" fmla="*/ 352 h 461"/>
                  <a:gd name="T4" fmla="*/ 108 w 307"/>
                  <a:gd name="T5" fmla="*/ 375 h 461"/>
                  <a:gd name="T6" fmla="*/ 129 w 307"/>
                  <a:gd name="T7" fmla="*/ 388 h 461"/>
                  <a:gd name="T8" fmla="*/ 153 w 307"/>
                  <a:gd name="T9" fmla="*/ 391 h 461"/>
                  <a:gd name="T10" fmla="*/ 177 w 307"/>
                  <a:gd name="T11" fmla="*/ 388 h 461"/>
                  <a:gd name="T12" fmla="*/ 197 w 307"/>
                  <a:gd name="T13" fmla="*/ 373 h 461"/>
                  <a:gd name="T14" fmla="*/ 210 w 307"/>
                  <a:gd name="T15" fmla="*/ 354 h 461"/>
                  <a:gd name="T16" fmla="*/ 215 w 307"/>
                  <a:gd name="T17" fmla="*/ 316 h 461"/>
                  <a:gd name="T18" fmla="*/ 212 w 307"/>
                  <a:gd name="T19" fmla="*/ 300 h 461"/>
                  <a:gd name="T20" fmla="*/ 203 w 307"/>
                  <a:gd name="T21" fmla="*/ 285 h 461"/>
                  <a:gd name="T22" fmla="*/ 192 w 307"/>
                  <a:gd name="T23" fmla="*/ 273 h 461"/>
                  <a:gd name="T24" fmla="*/ 179 w 307"/>
                  <a:gd name="T25" fmla="*/ 264 h 461"/>
                  <a:gd name="T26" fmla="*/ 162 w 307"/>
                  <a:gd name="T27" fmla="*/ 258 h 461"/>
                  <a:gd name="T28" fmla="*/ 144 w 307"/>
                  <a:gd name="T29" fmla="*/ 253 h 461"/>
                  <a:gd name="T30" fmla="*/ 117 w 307"/>
                  <a:gd name="T31" fmla="*/ 253 h 461"/>
                  <a:gd name="T32" fmla="*/ 123 w 307"/>
                  <a:gd name="T33" fmla="*/ 195 h 461"/>
                  <a:gd name="T34" fmla="*/ 138 w 307"/>
                  <a:gd name="T35" fmla="*/ 195 h 461"/>
                  <a:gd name="T36" fmla="*/ 153 w 307"/>
                  <a:gd name="T37" fmla="*/ 192 h 461"/>
                  <a:gd name="T38" fmla="*/ 167 w 307"/>
                  <a:gd name="T39" fmla="*/ 189 h 461"/>
                  <a:gd name="T40" fmla="*/ 180 w 307"/>
                  <a:gd name="T41" fmla="*/ 184 h 461"/>
                  <a:gd name="T42" fmla="*/ 191 w 307"/>
                  <a:gd name="T43" fmla="*/ 177 h 461"/>
                  <a:gd name="T44" fmla="*/ 200 w 307"/>
                  <a:gd name="T45" fmla="*/ 166 h 461"/>
                  <a:gd name="T46" fmla="*/ 206 w 307"/>
                  <a:gd name="T47" fmla="*/ 145 h 461"/>
                  <a:gd name="T48" fmla="*/ 204 w 307"/>
                  <a:gd name="T49" fmla="*/ 115 h 461"/>
                  <a:gd name="T50" fmla="*/ 192 w 307"/>
                  <a:gd name="T51" fmla="*/ 94 h 461"/>
                  <a:gd name="T52" fmla="*/ 174 w 307"/>
                  <a:gd name="T53" fmla="*/ 78 h 461"/>
                  <a:gd name="T54" fmla="*/ 150 w 307"/>
                  <a:gd name="T55" fmla="*/ 72 h 461"/>
                  <a:gd name="T56" fmla="*/ 126 w 307"/>
                  <a:gd name="T57" fmla="*/ 75 h 461"/>
                  <a:gd name="T58" fmla="*/ 108 w 307"/>
                  <a:gd name="T59" fmla="*/ 88 h 461"/>
                  <a:gd name="T60" fmla="*/ 95 w 307"/>
                  <a:gd name="T61" fmla="*/ 114 h 461"/>
                  <a:gd name="T62" fmla="*/ 9 w 307"/>
                  <a:gd name="T63" fmla="*/ 150 h 461"/>
                  <a:gd name="T64" fmla="*/ 8 w 307"/>
                  <a:gd name="T65" fmla="*/ 126 h 461"/>
                  <a:gd name="T66" fmla="*/ 12 w 307"/>
                  <a:gd name="T67" fmla="*/ 100 h 461"/>
                  <a:gd name="T68" fmla="*/ 21 w 307"/>
                  <a:gd name="T69" fmla="*/ 75 h 461"/>
                  <a:gd name="T70" fmla="*/ 36 w 307"/>
                  <a:gd name="T71" fmla="*/ 51 h 461"/>
                  <a:gd name="T72" fmla="*/ 57 w 307"/>
                  <a:gd name="T73" fmla="*/ 30 h 461"/>
                  <a:gd name="T74" fmla="*/ 83 w 307"/>
                  <a:gd name="T75" fmla="*/ 15 h 461"/>
                  <a:gd name="T76" fmla="*/ 113 w 307"/>
                  <a:gd name="T77" fmla="*/ 4 h 461"/>
                  <a:gd name="T78" fmla="*/ 182 w 307"/>
                  <a:gd name="T79" fmla="*/ 1 h 461"/>
                  <a:gd name="T80" fmla="*/ 231 w 307"/>
                  <a:gd name="T81" fmla="*/ 16 h 461"/>
                  <a:gd name="T82" fmla="*/ 264 w 307"/>
                  <a:gd name="T83" fmla="*/ 42 h 461"/>
                  <a:gd name="T84" fmla="*/ 285 w 307"/>
                  <a:gd name="T85" fmla="*/ 75 h 461"/>
                  <a:gd name="T86" fmla="*/ 293 w 307"/>
                  <a:gd name="T87" fmla="*/ 111 h 461"/>
                  <a:gd name="T88" fmla="*/ 290 w 307"/>
                  <a:gd name="T89" fmla="*/ 147 h 461"/>
                  <a:gd name="T90" fmla="*/ 278 w 307"/>
                  <a:gd name="T91" fmla="*/ 180 h 461"/>
                  <a:gd name="T92" fmla="*/ 245 w 307"/>
                  <a:gd name="T93" fmla="*/ 214 h 461"/>
                  <a:gd name="T94" fmla="*/ 275 w 307"/>
                  <a:gd name="T95" fmla="*/ 235 h 461"/>
                  <a:gd name="T96" fmla="*/ 296 w 307"/>
                  <a:gd name="T97" fmla="*/ 268 h 461"/>
                  <a:gd name="T98" fmla="*/ 305 w 307"/>
                  <a:gd name="T99" fmla="*/ 309 h 461"/>
                  <a:gd name="T100" fmla="*/ 303 w 307"/>
                  <a:gd name="T101" fmla="*/ 352 h 461"/>
                  <a:gd name="T102" fmla="*/ 287 w 307"/>
                  <a:gd name="T103" fmla="*/ 394 h 461"/>
                  <a:gd name="T104" fmla="*/ 257 w 307"/>
                  <a:gd name="T105" fmla="*/ 429 h 461"/>
                  <a:gd name="T106" fmla="*/ 209 w 307"/>
                  <a:gd name="T107" fmla="*/ 453 h 461"/>
                  <a:gd name="T108" fmla="*/ 126 w 307"/>
                  <a:gd name="T109" fmla="*/ 460 h 461"/>
                  <a:gd name="T110" fmla="*/ 92 w 307"/>
                  <a:gd name="T111" fmla="*/ 453 h 461"/>
                  <a:gd name="T112" fmla="*/ 63 w 307"/>
                  <a:gd name="T113" fmla="*/ 441 h 461"/>
                  <a:gd name="T114" fmla="*/ 42 w 307"/>
                  <a:gd name="T115" fmla="*/ 423 h 461"/>
                  <a:gd name="T116" fmla="*/ 24 w 307"/>
                  <a:gd name="T117" fmla="*/ 403 h 461"/>
                  <a:gd name="T118" fmla="*/ 12 w 307"/>
                  <a:gd name="T119" fmla="*/ 379 h 461"/>
                  <a:gd name="T120" fmla="*/ 5 w 307"/>
                  <a:gd name="T121" fmla="*/ 355 h 461"/>
                  <a:gd name="T122" fmla="*/ 0 w 307"/>
                  <a:gd name="T123" fmla="*/ 321 h 461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w 307"/>
                  <a:gd name="T187" fmla="*/ 0 h 461"/>
                  <a:gd name="T188" fmla="*/ 307 w 307"/>
                  <a:gd name="T189" fmla="*/ 461 h 461"/>
                </a:gdLst>
                <a:ahLst/>
                <a:cxnLst>
                  <a:cxn ang="T124">
                    <a:pos x="T0" y="T1"/>
                  </a:cxn>
                  <a:cxn ang="T125">
                    <a:pos x="T2" y="T3"/>
                  </a:cxn>
                  <a:cxn ang="T126">
                    <a:pos x="T4" y="T5"/>
                  </a:cxn>
                  <a:cxn ang="T127">
                    <a:pos x="T6" y="T7"/>
                  </a:cxn>
                  <a:cxn ang="T128">
                    <a:pos x="T8" y="T9"/>
                  </a:cxn>
                  <a:cxn ang="T129">
                    <a:pos x="T10" y="T11"/>
                  </a:cxn>
                  <a:cxn ang="T130">
                    <a:pos x="T12" y="T13"/>
                  </a:cxn>
                  <a:cxn ang="T131">
                    <a:pos x="T14" y="T15"/>
                  </a:cxn>
                  <a:cxn ang="T132">
                    <a:pos x="T16" y="T17"/>
                  </a:cxn>
                  <a:cxn ang="T133">
                    <a:pos x="T18" y="T19"/>
                  </a:cxn>
                  <a:cxn ang="T134">
                    <a:pos x="T20" y="T21"/>
                  </a:cxn>
                  <a:cxn ang="T135">
                    <a:pos x="T22" y="T23"/>
                  </a:cxn>
                  <a:cxn ang="T136">
                    <a:pos x="T24" y="T25"/>
                  </a:cxn>
                  <a:cxn ang="T137">
                    <a:pos x="T26" y="T27"/>
                  </a:cxn>
                  <a:cxn ang="T138">
                    <a:pos x="T28" y="T29"/>
                  </a:cxn>
                  <a:cxn ang="T139">
                    <a:pos x="T30" y="T31"/>
                  </a:cxn>
                  <a:cxn ang="T140">
                    <a:pos x="T32" y="T33"/>
                  </a:cxn>
                  <a:cxn ang="T141">
                    <a:pos x="T34" y="T35"/>
                  </a:cxn>
                  <a:cxn ang="T142">
                    <a:pos x="T36" y="T37"/>
                  </a:cxn>
                  <a:cxn ang="T143">
                    <a:pos x="T38" y="T39"/>
                  </a:cxn>
                  <a:cxn ang="T144">
                    <a:pos x="T40" y="T41"/>
                  </a:cxn>
                  <a:cxn ang="T145">
                    <a:pos x="T42" y="T43"/>
                  </a:cxn>
                  <a:cxn ang="T146">
                    <a:pos x="T44" y="T45"/>
                  </a:cxn>
                  <a:cxn ang="T147">
                    <a:pos x="T46" y="T47"/>
                  </a:cxn>
                  <a:cxn ang="T148">
                    <a:pos x="T48" y="T49"/>
                  </a:cxn>
                  <a:cxn ang="T149">
                    <a:pos x="T50" y="T51"/>
                  </a:cxn>
                  <a:cxn ang="T150">
                    <a:pos x="T52" y="T53"/>
                  </a:cxn>
                  <a:cxn ang="T151">
                    <a:pos x="T54" y="T55"/>
                  </a:cxn>
                  <a:cxn ang="T152">
                    <a:pos x="T56" y="T57"/>
                  </a:cxn>
                  <a:cxn ang="T153">
                    <a:pos x="T58" y="T59"/>
                  </a:cxn>
                  <a:cxn ang="T154">
                    <a:pos x="T60" y="T61"/>
                  </a:cxn>
                  <a:cxn ang="T155">
                    <a:pos x="T62" y="T63"/>
                  </a:cxn>
                  <a:cxn ang="T156">
                    <a:pos x="T64" y="T65"/>
                  </a:cxn>
                  <a:cxn ang="T157">
                    <a:pos x="T66" y="T67"/>
                  </a:cxn>
                  <a:cxn ang="T158">
                    <a:pos x="T68" y="T69"/>
                  </a:cxn>
                  <a:cxn ang="T159">
                    <a:pos x="T70" y="T71"/>
                  </a:cxn>
                  <a:cxn ang="T160">
                    <a:pos x="T72" y="T73"/>
                  </a:cxn>
                  <a:cxn ang="T161">
                    <a:pos x="T74" y="T75"/>
                  </a:cxn>
                  <a:cxn ang="T162">
                    <a:pos x="T76" y="T77"/>
                  </a:cxn>
                  <a:cxn ang="T163">
                    <a:pos x="T78" y="T79"/>
                  </a:cxn>
                  <a:cxn ang="T164">
                    <a:pos x="T80" y="T81"/>
                  </a:cxn>
                  <a:cxn ang="T165">
                    <a:pos x="T82" y="T83"/>
                  </a:cxn>
                  <a:cxn ang="T166">
                    <a:pos x="T84" y="T85"/>
                  </a:cxn>
                  <a:cxn ang="T167">
                    <a:pos x="T86" y="T87"/>
                  </a:cxn>
                  <a:cxn ang="T168">
                    <a:pos x="T88" y="T89"/>
                  </a:cxn>
                  <a:cxn ang="T169">
                    <a:pos x="T90" y="T91"/>
                  </a:cxn>
                  <a:cxn ang="T170">
                    <a:pos x="T92" y="T93"/>
                  </a:cxn>
                  <a:cxn ang="T171">
                    <a:pos x="T94" y="T95"/>
                  </a:cxn>
                  <a:cxn ang="T172">
                    <a:pos x="T96" y="T97"/>
                  </a:cxn>
                  <a:cxn ang="T173">
                    <a:pos x="T98" y="T99"/>
                  </a:cxn>
                  <a:cxn ang="T174">
                    <a:pos x="T100" y="T101"/>
                  </a:cxn>
                  <a:cxn ang="T175">
                    <a:pos x="T102" y="T103"/>
                  </a:cxn>
                  <a:cxn ang="T176">
                    <a:pos x="T104" y="T105"/>
                  </a:cxn>
                  <a:cxn ang="T177">
                    <a:pos x="T106" y="T107"/>
                  </a:cxn>
                  <a:cxn ang="T178">
                    <a:pos x="T108" y="T109"/>
                  </a:cxn>
                  <a:cxn ang="T179">
                    <a:pos x="T110" y="T111"/>
                  </a:cxn>
                  <a:cxn ang="T180">
                    <a:pos x="T112" y="T113"/>
                  </a:cxn>
                  <a:cxn ang="T181">
                    <a:pos x="T114" y="T115"/>
                  </a:cxn>
                  <a:cxn ang="T182">
                    <a:pos x="T116" y="T117"/>
                  </a:cxn>
                  <a:cxn ang="T183">
                    <a:pos x="T118" y="T119"/>
                  </a:cxn>
                  <a:cxn ang="T184">
                    <a:pos x="T120" y="T121"/>
                  </a:cxn>
                  <a:cxn ang="T185">
                    <a:pos x="T122" y="T123"/>
                  </a:cxn>
                </a:cxnLst>
                <a:rect l="T186" t="T187" r="T188" b="T189"/>
                <a:pathLst>
                  <a:path w="307" h="461">
                    <a:moveTo>
                      <a:pt x="0" y="321"/>
                    </a:moveTo>
                    <a:lnTo>
                      <a:pt x="89" y="321"/>
                    </a:lnTo>
                    <a:lnTo>
                      <a:pt x="89" y="339"/>
                    </a:lnTo>
                    <a:lnTo>
                      <a:pt x="93" y="352"/>
                    </a:lnTo>
                    <a:lnTo>
                      <a:pt x="99" y="366"/>
                    </a:lnTo>
                    <a:lnTo>
                      <a:pt x="108" y="375"/>
                    </a:lnTo>
                    <a:lnTo>
                      <a:pt x="119" y="382"/>
                    </a:lnTo>
                    <a:lnTo>
                      <a:pt x="129" y="388"/>
                    </a:lnTo>
                    <a:lnTo>
                      <a:pt x="141" y="391"/>
                    </a:lnTo>
                    <a:lnTo>
                      <a:pt x="153" y="391"/>
                    </a:lnTo>
                    <a:lnTo>
                      <a:pt x="165" y="390"/>
                    </a:lnTo>
                    <a:lnTo>
                      <a:pt x="177" y="388"/>
                    </a:lnTo>
                    <a:lnTo>
                      <a:pt x="188" y="382"/>
                    </a:lnTo>
                    <a:lnTo>
                      <a:pt x="197" y="373"/>
                    </a:lnTo>
                    <a:lnTo>
                      <a:pt x="204" y="364"/>
                    </a:lnTo>
                    <a:lnTo>
                      <a:pt x="210" y="354"/>
                    </a:lnTo>
                    <a:lnTo>
                      <a:pt x="215" y="327"/>
                    </a:lnTo>
                    <a:lnTo>
                      <a:pt x="215" y="316"/>
                    </a:lnTo>
                    <a:lnTo>
                      <a:pt x="213" y="307"/>
                    </a:lnTo>
                    <a:lnTo>
                      <a:pt x="212" y="300"/>
                    </a:lnTo>
                    <a:lnTo>
                      <a:pt x="209" y="292"/>
                    </a:lnTo>
                    <a:lnTo>
                      <a:pt x="203" y="285"/>
                    </a:lnTo>
                    <a:lnTo>
                      <a:pt x="198" y="279"/>
                    </a:lnTo>
                    <a:lnTo>
                      <a:pt x="192" y="273"/>
                    </a:lnTo>
                    <a:lnTo>
                      <a:pt x="186" y="268"/>
                    </a:lnTo>
                    <a:lnTo>
                      <a:pt x="179" y="264"/>
                    </a:lnTo>
                    <a:lnTo>
                      <a:pt x="170" y="261"/>
                    </a:lnTo>
                    <a:lnTo>
                      <a:pt x="162" y="258"/>
                    </a:lnTo>
                    <a:lnTo>
                      <a:pt x="153" y="255"/>
                    </a:lnTo>
                    <a:lnTo>
                      <a:pt x="144" y="253"/>
                    </a:lnTo>
                    <a:lnTo>
                      <a:pt x="135" y="253"/>
                    </a:lnTo>
                    <a:lnTo>
                      <a:pt x="117" y="253"/>
                    </a:lnTo>
                    <a:lnTo>
                      <a:pt x="117" y="195"/>
                    </a:lnTo>
                    <a:lnTo>
                      <a:pt x="123" y="195"/>
                    </a:lnTo>
                    <a:lnTo>
                      <a:pt x="131" y="195"/>
                    </a:lnTo>
                    <a:lnTo>
                      <a:pt x="138" y="195"/>
                    </a:lnTo>
                    <a:lnTo>
                      <a:pt x="146" y="195"/>
                    </a:lnTo>
                    <a:lnTo>
                      <a:pt x="153" y="192"/>
                    </a:lnTo>
                    <a:lnTo>
                      <a:pt x="159" y="192"/>
                    </a:lnTo>
                    <a:lnTo>
                      <a:pt x="167" y="189"/>
                    </a:lnTo>
                    <a:lnTo>
                      <a:pt x="174" y="187"/>
                    </a:lnTo>
                    <a:lnTo>
                      <a:pt x="180" y="184"/>
                    </a:lnTo>
                    <a:lnTo>
                      <a:pt x="186" y="180"/>
                    </a:lnTo>
                    <a:lnTo>
                      <a:pt x="191" y="177"/>
                    </a:lnTo>
                    <a:lnTo>
                      <a:pt x="197" y="172"/>
                    </a:lnTo>
                    <a:lnTo>
                      <a:pt x="200" y="166"/>
                    </a:lnTo>
                    <a:lnTo>
                      <a:pt x="203" y="160"/>
                    </a:lnTo>
                    <a:lnTo>
                      <a:pt x="206" y="145"/>
                    </a:lnTo>
                    <a:lnTo>
                      <a:pt x="206" y="130"/>
                    </a:lnTo>
                    <a:lnTo>
                      <a:pt x="204" y="115"/>
                    </a:lnTo>
                    <a:lnTo>
                      <a:pt x="198" y="103"/>
                    </a:lnTo>
                    <a:lnTo>
                      <a:pt x="192" y="94"/>
                    </a:lnTo>
                    <a:lnTo>
                      <a:pt x="183" y="85"/>
                    </a:lnTo>
                    <a:lnTo>
                      <a:pt x="174" y="78"/>
                    </a:lnTo>
                    <a:lnTo>
                      <a:pt x="162" y="75"/>
                    </a:lnTo>
                    <a:lnTo>
                      <a:pt x="150" y="72"/>
                    </a:lnTo>
                    <a:lnTo>
                      <a:pt x="138" y="72"/>
                    </a:lnTo>
                    <a:lnTo>
                      <a:pt x="126" y="75"/>
                    </a:lnTo>
                    <a:lnTo>
                      <a:pt x="117" y="81"/>
                    </a:lnTo>
                    <a:lnTo>
                      <a:pt x="108" y="88"/>
                    </a:lnTo>
                    <a:lnTo>
                      <a:pt x="101" y="100"/>
                    </a:lnTo>
                    <a:lnTo>
                      <a:pt x="95" y="114"/>
                    </a:lnTo>
                    <a:lnTo>
                      <a:pt x="93" y="150"/>
                    </a:lnTo>
                    <a:lnTo>
                      <a:pt x="9" y="150"/>
                    </a:lnTo>
                    <a:lnTo>
                      <a:pt x="8" y="139"/>
                    </a:lnTo>
                    <a:lnTo>
                      <a:pt x="8" y="126"/>
                    </a:lnTo>
                    <a:lnTo>
                      <a:pt x="9" y="112"/>
                    </a:lnTo>
                    <a:lnTo>
                      <a:pt x="12" y="100"/>
                    </a:lnTo>
                    <a:lnTo>
                      <a:pt x="17" y="88"/>
                    </a:lnTo>
                    <a:lnTo>
                      <a:pt x="21" y="75"/>
                    </a:lnTo>
                    <a:lnTo>
                      <a:pt x="29" y="63"/>
                    </a:lnTo>
                    <a:lnTo>
                      <a:pt x="36" y="51"/>
                    </a:lnTo>
                    <a:lnTo>
                      <a:pt x="47" y="40"/>
                    </a:lnTo>
                    <a:lnTo>
                      <a:pt x="57" y="30"/>
                    </a:lnTo>
                    <a:lnTo>
                      <a:pt x="68" y="22"/>
                    </a:lnTo>
                    <a:lnTo>
                      <a:pt x="83" y="15"/>
                    </a:lnTo>
                    <a:lnTo>
                      <a:pt x="98" y="7"/>
                    </a:lnTo>
                    <a:lnTo>
                      <a:pt x="113" y="4"/>
                    </a:lnTo>
                    <a:lnTo>
                      <a:pt x="150" y="0"/>
                    </a:lnTo>
                    <a:lnTo>
                      <a:pt x="182" y="1"/>
                    </a:lnTo>
                    <a:lnTo>
                      <a:pt x="209" y="7"/>
                    </a:lnTo>
                    <a:lnTo>
                      <a:pt x="231" y="16"/>
                    </a:lnTo>
                    <a:lnTo>
                      <a:pt x="249" y="27"/>
                    </a:lnTo>
                    <a:lnTo>
                      <a:pt x="264" y="42"/>
                    </a:lnTo>
                    <a:lnTo>
                      <a:pt x="276" y="57"/>
                    </a:lnTo>
                    <a:lnTo>
                      <a:pt x="285" y="75"/>
                    </a:lnTo>
                    <a:lnTo>
                      <a:pt x="290" y="91"/>
                    </a:lnTo>
                    <a:lnTo>
                      <a:pt x="293" y="111"/>
                    </a:lnTo>
                    <a:lnTo>
                      <a:pt x="293" y="130"/>
                    </a:lnTo>
                    <a:lnTo>
                      <a:pt x="290" y="147"/>
                    </a:lnTo>
                    <a:lnTo>
                      <a:pt x="285" y="165"/>
                    </a:lnTo>
                    <a:lnTo>
                      <a:pt x="278" y="180"/>
                    </a:lnTo>
                    <a:lnTo>
                      <a:pt x="267" y="195"/>
                    </a:lnTo>
                    <a:lnTo>
                      <a:pt x="245" y="214"/>
                    </a:lnTo>
                    <a:lnTo>
                      <a:pt x="260" y="223"/>
                    </a:lnTo>
                    <a:lnTo>
                      <a:pt x="275" y="235"/>
                    </a:lnTo>
                    <a:lnTo>
                      <a:pt x="285" y="250"/>
                    </a:lnTo>
                    <a:lnTo>
                      <a:pt x="296" y="268"/>
                    </a:lnTo>
                    <a:lnTo>
                      <a:pt x="302" y="288"/>
                    </a:lnTo>
                    <a:lnTo>
                      <a:pt x="305" y="309"/>
                    </a:lnTo>
                    <a:lnTo>
                      <a:pt x="306" y="331"/>
                    </a:lnTo>
                    <a:lnTo>
                      <a:pt x="303" y="352"/>
                    </a:lnTo>
                    <a:lnTo>
                      <a:pt x="297" y="373"/>
                    </a:lnTo>
                    <a:lnTo>
                      <a:pt x="287" y="394"/>
                    </a:lnTo>
                    <a:lnTo>
                      <a:pt x="273" y="412"/>
                    </a:lnTo>
                    <a:lnTo>
                      <a:pt x="257" y="429"/>
                    </a:lnTo>
                    <a:lnTo>
                      <a:pt x="236" y="442"/>
                    </a:lnTo>
                    <a:lnTo>
                      <a:pt x="209" y="453"/>
                    </a:lnTo>
                    <a:lnTo>
                      <a:pt x="146" y="460"/>
                    </a:lnTo>
                    <a:lnTo>
                      <a:pt x="126" y="460"/>
                    </a:lnTo>
                    <a:lnTo>
                      <a:pt x="107" y="457"/>
                    </a:lnTo>
                    <a:lnTo>
                      <a:pt x="92" y="453"/>
                    </a:lnTo>
                    <a:lnTo>
                      <a:pt x="77" y="447"/>
                    </a:lnTo>
                    <a:lnTo>
                      <a:pt x="63" y="441"/>
                    </a:lnTo>
                    <a:lnTo>
                      <a:pt x="51" y="432"/>
                    </a:lnTo>
                    <a:lnTo>
                      <a:pt x="42" y="423"/>
                    </a:lnTo>
                    <a:lnTo>
                      <a:pt x="33" y="412"/>
                    </a:lnTo>
                    <a:lnTo>
                      <a:pt x="24" y="403"/>
                    </a:lnTo>
                    <a:lnTo>
                      <a:pt x="18" y="391"/>
                    </a:lnTo>
                    <a:lnTo>
                      <a:pt x="12" y="379"/>
                    </a:lnTo>
                    <a:lnTo>
                      <a:pt x="8" y="367"/>
                    </a:lnTo>
                    <a:lnTo>
                      <a:pt x="5" y="355"/>
                    </a:lnTo>
                    <a:lnTo>
                      <a:pt x="2" y="345"/>
                    </a:lnTo>
                    <a:lnTo>
                      <a:pt x="0" y="321"/>
                    </a:lnTo>
                  </a:path>
                </a:pathLst>
              </a:custGeom>
              <a:solidFill>
                <a:schemeClr val="tx1"/>
              </a:solidFill>
              <a:ln w="12700" cap="rnd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b-NO"/>
              </a:p>
            </p:txBody>
          </p:sp>
          <p:sp>
            <p:nvSpPr>
              <p:cNvPr id="48166" name="Freeform 38"/>
              <p:cNvSpPr>
                <a:spLocks/>
              </p:cNvSpPr>
              <p:nvPr/>
            </p:nvSpPr>
            <p:spPr bwMode="auto">
              <a:xfrm>
                <a:off x="3983" y="1840"/>
                <a:ext cx="99" cy="97"/>
              </a:xfrm>
              <a:custGeom>
                <a:avLst/>
                <a:gdLst>
                  <a:gd name="T0" fmla="*/ 0 w 99"/>
                  <a:gd name="T1" fmla="*/ 96 h 97"/>
                  <a:gd name="T2" fmla="*/ 0 w 99"/>
                  <a:gd name="T3" fmla="*/ 0 h 97"/>
                  <a:gd name="T4" fmla="*/ 98 w 99"/>
                  <a:gd name="T5" fmla="*/ 0 h 97"/>
                  <a:gd name="T6" fmla="*/ 98 w 99"/>
                  <a:gd name="T7" fmla="*/ 96 h 97"/>
                  <a:gd name="T8" fmla="*/ 0 w 99"/>
                  <a:gd name="T9" fmla="*/ 96 h 9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"/>
                  <a:gd name="T16" fmla="*/ 0 h 97"/>
                  <a:gd name="T17" fmla="*/ 99 w 99"/>
                  <a:gd name="T18" fmla="*/ 97 h 9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" h="97">
                    <a:moveTo>
                      <a:pt x="0" y="96"/>
                    </a:moveTo>
                    <a:lnTo>
                      <a:pt x="0" y="0"/>
                    </a:lnTo>
                    <a:lnTo>
                      <a:pt x="98" y="0"/>
                    </a:lnTo>
                    <a:lnTo>
                      <a:pt x="98" y="96"/>
                    </a:lnTo>
                    <a:lnTo>
                      <a:pt x="0" y="96"/>
                    </a:lnTo>
                  </a:path>
                </a:pathLst>
              </a:custGeom>
              <a:solidFill>
                <a:schemeClr val="tx1"/>
              </a:solidFill>
              <a:ln w="12700" cap="rnd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b-NO"/>
              </a:p>
            </p:txBody>
          </p:sp>
          <p:sp>
            <p:nvSpPr>
              <p:cNvPr id="48167" name="Freeform 39"/>
              <p:cNvSpPr>
                <a:spLocks/>
              </p:cNvSpPr>
              <p:nvPr/>
            </p:nvSpPr>
            <p:spPr bwMode="auto">
              <a:xfrm>
                <a:off x="4127" y="1485"/>
                <a:ext cx="309" cy="448"/>
              </a:xfrm>
              <a:custGeom>
                <a:avLst/>
                <a:gdLst>
                  <a:gd name="T0" fmla="*/ 2 w 309"/>
                  <a:gd name="T1" fmla="*/ 414 h 448"/>
                  <a:gd name="T2" fmla="*/ 18 w 309"/>
                  <a:gd name="T3" fmla="*/ 357 h 448"/>
                  <a:gd name="T4" fmla="*/ 53 w 309"/>
                  <a:gd name="T5" fmla="*/ 314 h 448"/>
                  <a:gd name="T6" fmla="*/ 96 w 309"/>
                  <a:gd name="T7" fmla="*/ 278 h 448"/>
                  <a:gd name="T8" fmla="*/ 141 w 309"/>
                  <a:gd name="T9" fmla="*/ 248 h 448"/>
                  <a:gd name="T10" fmla="*/ 180 w 309"/>
                  <a:gd name="T11" fmla="*/ 215 h 448"/>
                  <a:gd name="T12" fmla="*/ 209 w 309"/>
                  <a:gd name="T13" fmla="*/ 180 h 448"/>
                  <a:gd name="T14" fmla="*/ 212 w 309"/>
                  <a:gd name="T15" fmla="*/ 113 h 448"/>
                  <a:gd name="T16" fmla="*/ 200 w 309"/>
                  <a:gd name="T17" fmla="*/ 93 h 448"/>
                  <a:gd name="T18" fmla="*/ 183 w 309"/>
                  <a:gd name="T19" fmla="*/ 80 h 448"/>
                  <a:gd name="T20" fmla="*/ 164 w 309"/>
                  <a:gd name="T21" fmla="*/ 75 h 448"/>
                  <a:gd name="T22" fmla="*/ 143 w 309"/>
                  <a:gd name="T23" fmla="*/ 75 h 448"/>
                  <a:gd name="T24" fmla="*/ 123 w 309"/>
                  <a:gd name="T25" fmla="*/ 83 h 448"/>
                  <a:gd name="T26" fmla="*/ 107 w 309"/>
                  <a:gd name="T27" fmla="*/ 101 h 448"/>
                  <a:gd name="T28" fmla="*/ 96 w 309"/>
                  <a:gd name="T29" fmla="*/ 126 h 448"/>
                  <a:gd name="T30" fmla="*/ 5 w 309"/>
                  <a:gd name="T31" fmla="*/ 161 h 448"/>
                  <a:gd name="T32" fmla="*/ 6 w 309"/>
                  <a:gd name="T33" fmla="*/ 131 h 448"/>
                  <a:gd name="T34" fmla="*/ 12 w 309"/>
                  <a:gd name="T35" fmla="*/ 104 h 448"/>
                  <a:gd name="T36" fmla="*/ 21 w 309"/>
                  <a:gd name="T37" fmla="*/ 75 h 448"/>
                  <a:gd name="T38" fmla="*/ 35 w 309"/>
                  <a:gd name="T39" fmla="*/ 51 h 448"/>
                  <a:gd name="T40" fmla="*/ 56 w 309"/>
                  <a:gd name="T41" fmla="*/ 30 h 448"/>
                  <a:gd name="T42" fmla="*/ 80 w 309"/>
                  <a:gd name="T43" fmla="*/ 14 h 448"/>
                  <a:gd name="T44" fmla="*/ 110 w 309"/>
                  <a:gd name="T45" fmla="*/ 5 h 448"/>
                  <a:gd name="T46" fmla="*/ 164 w 309"/>
                  <a:gd name="T47" fmla="*/ 0 h 448"/>
                  <a:gd name="T48" fmla="*/ 195 w 309"/>
                  <a:gd name="T49" fmla="*/ 5 h 448"/>
                  <a:gd name="T50" fmla="*/ 225 w 309"/>
                  <a:gd name="T51" fmla="*/ 12 h 448"/>
                  <a:gd name="T52" fmla="*/ 251 w 309"/>
                  <a:gd name="T53" fmla="*/ 24 h 448"/>
                  <a:gd name="T54" fmla="*/ 272 w 309"/>
                  <a:gd name="T55" fmla="*/ 42 h 448"/>
                  <a:gd name="T56" fmla="*/ 290 w 309"/>
                  <a:gd name="T57" fmla="*/ 65 h 448"/>
                  <a:gd name="T58" fmla="*/ 302 w 309"/>
                  <a:gd name="T59" fmla="*/ 92 h 448"/>
                  <a:gd name="T60" fmla="*/ 308 w 309"/>
                  <a:gd name="T61" fmla="*/ 146 h 448"/>
                  <a:gd name="T62" fmla="*/ 300 w 309"/>
                  <a:gd name="T63" fmla="*/ 183 h 448"/>
                  <a:gd name="T64" fmla="*/ 281 w 309"/>
                  <a:gd name="T65" fmla="*/ 218 h 448"/>
                  <a:gd name="T66" fmla="*/ 254 w 309"/>
                  <a:gd name="T67" fmla="*/ 248 h 448"/>
                  <a:gd name="T68" fmla="*/ 221 w 309"/>
                  <a:gd name="T69" fmla="*/ 275 h 448"/>
                  <a:gd name="T70" fmla="*/ 188 w 309"/>
                  <a:gd name="T71" fmla="*/ 299 h 448"/>
                  <a:gd name="T72" fmla="*/ 158 w 309"/>
                  <a:gd name="T73" fmla="*/ 323 h 448"/>
                  <a:gd name="T74" fmla="*/ 134 w 309"/>
                  <a:gd name="T75" fmla="*/ 345 h 448"/>
                  <a:gd name="T76" fmla="*/ 303 w 309"/>
                  <a:gd name="T77" fmla="*/ 366 h 448"/>
                  <a:gd name="T78" fmla="*/ 0 w 309"/>
                  <a:gd name="T79" fmla="*/ 447 h 448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w 309"/>
                  <a:gd name="T121" fmla="*/ 0 h 448"/>
                  <a:gd name="T122" fmla="*/ 309 w 309"/>
                  <a:gd name="T123" fmla="*/ 448 h 448"/>
                </a:gdLst>
                <a:ahLst/>
                <a:cxnLst>
                  <a:cxn ang="T80">
                    <a:pos x="T0" y="T1"/>
                  </a:cxn>
                  <a:cxn ang="T81">
                    <a:pos x="T2" y="T3"/>
                  </a:cxn>
                  <a:cxn ang="T82">
                    <a:pos x="T4" y="T5"/>
                  </a:cxn>
                  <a:cxn ang="T83">
                    <a:pos x="T6" y="T7"/>
                  </a:cxn>
                  <a:cxn ang="T84">
                    <a:pos x="T8" y="T9"/>
                  </a:cxn>
                  <a:cxn ang="T85">
                    <a:pos x="T10" y="T11"/>
                  </a:cxn>
                  <a:cxn ang="T86">
                    <a:pos x="T12" y="T13"/>
                  </a:cxn>
                  <a:cxn ang="T87">
                    <a:pos x="T14" y="T15"/>
                  </a:cxn>
                  <a:cxn ang="T88">
                    <a:pos x="T16" y="T17"/>
                  </a:cxn>
                  <a:cxn ang="T89">
                    <a:pos x="T18" y="T19"/>
                  </a:cxn>
                  <a:cxn ang="T90">
                    <a:pos x="T20" y="T21"/>
                  </a:cxn>
                  <a:cxn ang="T91">
                    <a:pos x="T22" y="T23"/>
                  </a:cxn>
                  <a:cxn ang="T92">
                    <a:pos x="T24" y="T25"/>
                  </a:cxn>
                  <a:cxn ang="T93">
                    <a:pos x="T26" y="T27"/>
                  </a:cxn>
                  <a:cxn ang="T94">
                    <a:pos x="T28" y="T29"/>
                  </a:cxn>
                  <a:cxn ang="T95">
                    <a:pos x="T30" y="T31"/>
                  </a:cxn>
                  <a:cxn ang="T96">
                    <a:pos x="T32" y="T33"/>
                  </a:cxn>
                  <a:cxn ang="T97">
                    <a:pos x="T34" y="T35"/>
                  </a:cxn>
                  <a:cxn ang="T98">
                    <a:pos x="T36" y="T37"/>
                  </a:cxn>
                  <a:cxn ang="T99">
                    <a:pos x="T38" y="T39"/>
                  </a:cxn>
                  <a:cxn ang="T100">
                    <a:pos x="T40" y="T41"/>
                  </a:cxn>
                  <a:cxn ang="T101">
                    <a:pos x="T42" y="T43"/>
                  </a:cxn>
                  <a:cxn ang="T102">
                    <a:pos x="T44" y="T45"/>
                  </a:cxn>
                  <a:cxn ang="T103">
                    <a:pos x="T46" y="T47"/>
                  </a:cxn>
                  <a:cxn ang="T104">
                    <a:pos x="T48" y="T49"/>
                  </a:cxn>
                  <a:cxn ang="T105">
                    <a:pos x="T50" y="T51"/>
                  </a:cxn>
                  <a:cxn ang="T106">
                    <a:pos x="T52" y="T53"/>
                  </a:cxn>
                  <a:cxn ang="T107">
                    <a:pos x="T54" y="T55"/>
                  </a:cxn>
                  <a:cxn ang="T108">
                    <a:pos x="T56" y="T57"/>
                  </a:cxn>
                  <a:cxn ang="T109">
                    <a:pos x="T58" y="T59"/>
                  </a:cxn>
                  <a:cxn ang="T110">
                    <a:pos x="T60" y="T61"/>
                  </a:cxn>
                  <a:cxn ang="T111">
                    <a:pos x="T62" y="T63"/>
                  </a:cxn>
                  <a:cxn ang="T112">
                    <a:pos x="T64" y="T65"/>
                  </a:cxn>
                  <a:cxn ang="T113">
                    <a:pos x="T66" y="T67"/>
                  </a:cxn>
                  <a:cxn ang="T114">
                    <a:pos x="T68" y="T69"/>
                  </a:cxn>
                  <a:cxn ang="T115">
                    <a:pos x="T70" y="T71"/>
                  </a:cxn>
                  <a:cxn ang="T116">
                    <a:pos x="T72" y="T73"/>
                  </a:cxn>
                  <a:cxn ang="T117">
                    <a:pos x="T74" y="T75"/>
                  </a:cxn>
                  <a:cxn ang="T118">
                    <a:pos x="T76" y="T77"/>
                  </a:cxn>
                  <a:cxn ang="T119">
                    <a:pos x="T78" y="T79"/>
                  </a:cxn>
                </a:cxnLst>
                <a:rect l="T120" t="T121" r="T122" b="T123"/>
                <a:pathLst>
                  <a:path w="309" h="448">
                    <a:moveTo>
                      <a:pt x="0" y="447"/>
                    </a:moveTo>
                    <a:lnTo>
                      <a:pt x="2" y="414"/>
                    </a:lnTo>
                    <a:lnTo>
                      <a:pt x="8" y="384"/>
                    </a:lnTo>
                    <a:lnTo>
                      <a:pt x="18" y="357"/>
                    </a:lnTo>
                    <a:lnTo>
                      <a:pt x="35" y="335"/>
                    </a:lnTo>
                    <a:lnTo>
                      <a:pt x="53" y="314"/>
                    </a:lnTo>
                    <a:lnTo>
                      <a:pt x="74" y="296"/>
                    </a:lnTo>
                    <a:lnTo>
                      <a:pt x="96" y="278"/>
                    </a:lnTo>
                    <a:lnTo>
                      <a:pt x="119" y="263"/>
                    </a:lnTo>
                    <a:lnTo>
                      <a:pt x="141" y="248"/>
                    </a:lnTo>
                    <a:lnTo>
                      <a:pt x="162" y="231"/>
                    </a:lnTo>
                    <a:lnTo>
                      <a:pt x="180" y="215"/>
                    </a:lnTo>
                    <a:lnTo>
                      <a:pt x="197" y="200"/>
                    </a:lnTo>
                    <a:lnTo>
                      <a:pt x="209" y="180"/>
                    </a:lnTo>
                    <a:lnTo>
                      <a:pt x="215" y="161"/>
                    </a:lnTo>
                    <a:lnTo>
                      <a:pt x="212" y="113"/>
                    </a:lnTo>
                    <a:lnTo>
                      <a:pt x="206" y="102"/>
                    </a:lnTo>
                    <a:lnTo>
                      <a:pt x="200" y="93"/>
                    </a:lnTo>
                    <a:lnTo>
                      <a:pt x="192" y="86"/>
                    </a:lnTo>
                    <a:lnTo>
                      <a:pt x="183" y="80"/>
                    </a:lnTo>
                    <a:lnTo>
                      <a:pt x="174" y="77"/>
                    </a:lnTo>
                    <a:lnTo>
                      <a:pt x="164" y="75"/>
                    </a:lnTo>
                    <a:lnTo>
                      <a:pt x="153" y="74"/>
                    </a:lnTo>
                    <a:lnTo>
                      <a:pt x="143" y="75"/>
                    </a:lnTo>
                    <a:lnTo>
                      <a:pt x="132" y="78"/>
                    </a:lnTo>
                    <a:lnTo>
                      <a:pt x="123" y="83"/>
                    </a:lnTo>
                    <a:lnTo>
                      <a:pt x="114" y="92"/>
                    </a:lnTo>
                    <a:lnTo>
                      <a:pt x="107" y="101"/>
                    </a:lnTo>
                    <a:lnTo>
                      <a:pt x="101" y="111"/>
                    </a:lnTo>
                    <a:lnTo>
                      <a:pt x="96" y="126"/>
                    </a:lnTo>
                    <a:lnTo>
                      <a:pt x="93" y="161"/>
                    </a:lnTo>
                    <a:lnTo>
                      <a:pt x="5" y="161"/>
                    </a:lnTo>
                    <a:lnTo>
                      <a:pt x="5" y="146"/>
                    </a:lnTo>
                    <a:lnTo>
                      <a:pt x="6" y="131"/>
                    </a:lnTo>
                    <a:lnTo>
                      <a:pt x="9" y="117"/>
                    </a:lnTo>
                    <a:lnTo>
                      <a:pt x="12" y="104"/>
                    </a:lnTo>
                    <a:lnTo>
                      <a:pt x="17" y="89"/>
                    </a:lnTo>
                    <a:lnTo>
                      <a:pt x="21" y="75"/>
                    </a:lnTo>
                    <a:lnTo>
                      <a:pt x="29" y="63"/>
                    </a:lnTo>
                    <a:lnTo>
                      <a:pt x="35" y="51"/>
                    </a:lnTo>
                    <a:lnTo>
                      <a:pt x="45" y="39"/>
                    </a:lnTo>
                    <a:lnTo>
                      <a:pt x="56" y="30"/>
                    </a:lnTo>
                    <a:lnTo>
                      <a:pt x="66" y="21"/>
                    </a:lnTo>
                    <a:lnTo>
                      <a:pt x="80" y="14"/>
                    </a:lnTo>
                    <a:lnTo>
                      <a:pt x="93" y="8"/>
                    </a:lnTo>
                    <a:lnTo>
                      <a:pt x="110" y="5"/>
                    </a:lnTo>
                    <a:lnTo>
                      <a:pt x="146" y="0"/>
                    </a:lnTo>
                    <a:lnTo>
                      <a:pt x="164" y="0"/>
                    </a:lnTo>
                    <a:lnTo>
                      <a:pt x="180" y="2"/>
                    </a:lnTo>
                    <a:lnTo>
                      <a:pt x="195" y="5"/>
                    </a:lnTo>
                    <a:lnTo>
                      <a:pt x="210" y="8"/>
                    </a:lnTo>
                    <a:lnTo>
                      <a:pt x="225" y="12"/>
                    </a:lnTo>
                    <a:lnTo>
                      <a:pt x="239" y="18"/>
                    </a:lnTo>
                    <a:lnTo>
                      <a:pt x="251" y="24"/>
                    </a:lnTo>
                    <a:lnTo>
                      <a:pt x="263" y="33"/>
                    </a:lnTo>
                    <a:lnTo>
                      <a:pt x="272" y="42"/>
                    </a:lnTo>
                    <a:lnTo>
                      <a:pt x="281" y="53"/>
                    </a:lnTo>
                    <a:lnTo>
                      <a:pt x="290" y="65"/>
                    </a:lnTo>
                    <a:lnTo>
                      <a:pt x="296" y="78"/>
                    </a:lnTo>
                    <a:lnTo>
                      <a:pt x="302" y="92"/>
                    </a:lnTo>
                    <a:lnTo>
                      <a:pt x="305" y="110"/>
                    </a:lnTo>
                    <a:lnTo>
                      <a:pt x="308" y="146"/>
                    </a:lnTo>
                    <a:lnTo>
                      <a:pt x="306" y="165"/>
                    </a:lnTo>
                    <a:lnTo>
                      <a:pt x="300" y="183"/>
                    </a:lnTo>
                    <a:lnTo>
                      <a:pt x="293" y="201"/>
                    </a:lnTo>
                    <a:lnTo>
                      <a:pt x="281" y="218"/>
                    </a:lnTo>
                    <a:lnTo>
                      <a:pt x="269" y="233"/>
                    </a:lnTo>
                    <a:lnTo>
                      <a:pt x="254" y="248"/>
                    </a:lnTo>
                    <a:lnTo>
                      <a:pt x="239" y="261"/>
                    </a:lnTo>
                    <a:lnTo>
                      <a:pt x="221" y="275"/>
                    </a:lnTo>
                    <a:lnTo>
                      <a:pt x="204" y="287"/>
                    </a:lnTo>
                    <a:lnTo>
                      <a:pt x="188" y="299"/>
                    </a:lnTo>
                    <a:lnTo>
                      <a:pt x="173" y="311"/>
                    </a:lnTo>
                    <a:lnTo>
                      <a:pt x="158" y="323"/>
                    </a:lnTo>
                    <a:lnTo>
                      <a:pt x="144" y="333"/>
                    </a:lnTo>
                    <a:lnTo>
                      <a:pt x="134" y="345"/>
                    </a:lnTo>
                    <a:lnTo>
                      <a:pt x="119" y="366"/>
                    </a:lnTo>
                    <a:lnTo>
                      <a:pt x="303" y="366"/>
                    </a:lnTo>
                    <a:lnTo>
                      <a:pt x="303" y="447"/>
                    </a:lnTo>
                    <a:lnTo>
                      <a:pt x="0" y="447"/>
                    </a:lnTo>
                  </a:path>
                </a:pathLst>
              </a:custGeom>
              <a:solidFill>
                <a:schemeClr val="tx1"/>
              </a:solidFill>
              <a:ln w="12700" cap="rnd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b-NO"/>
              </a:p>
            </p:txBody>
          </p:sp>
          <p:sp>
            <p:nvSpPr>
              <p:cNvPr id="48168" name="Freeform 40"/>
              <p:cNvSpPr>
                <a:spLocks/>
              </p:cNvSpPr>
              <p:nvPr/>
            </p:nvSpPr>
            <p:spPr bwMode="auto">
              <a:xfrm>
                <a:off x="4474" y="1494"/>
                <a:ext cx="313" cy="439"/>
              </a:xfrm>
              <a:custGeom>
                <a:avLst/>
                <a:gdLst>
                  <a:gd name="T0" fmla="*/ 63 w 313"/>
                  <a:gd name="T1" fmla="*/ 438 h 439"/>
                  <a:gd name="T2" fmla="*/ 65 w 313"/>
                  <a:gd name="T3" fmla="*/ 417 h 439"/>
                  <a:gd name="T4" fmla="*/ 69 w 313"/>
                  <a:gd name="T5" fmla="*/ 395 h 439"/>
                  <a:gd name="T6" fmla="*/ 72 w 313"/>
                  <a:gd name="T7" fmla="*/ 374 h 439"/>
                  <a:gd name="T8" fmla="*/ 77 w 313"/>
                  <a:gd name="T9" fmla="*/ 353 h 439"/>
                  <a:gd name="T10" fmla="*/ 81 w 313"/>
                  <a:gd name="T11" fmla="*/ 333 h 439"/>
                  <a:gd name="T12" fmla="*/ 87 w 313"/>
                  <a:gd name="T13" fmla="*/ 312 h 439"/>
                  <a:gd name="T14" fmla="*/ 95 w 313"/>
                  <a:gd name="T15" fmla="*/ 293 h 439"/>
                  <a:gd name="T16" fmla="*/ 102 w 313"/>
                  <a:gd name="T17" fmla="*/ 273 h 439"/>
                  <a:gd name="T18" fmla="*/ 111 w 313"/>
                  <a:gd name="T19" fmla="*/ 252 h 439"/>
                  <a:gd name="T20" fmla="*/ 120 w 313"/>
                  <a:gd name="T21" fmla="*/ 231 h 439"/>
                  <a:gd name="T22" fmla="*/ 132 w 313"/>
                  <a:gd name="T23" fmla="*/ 209 h 439"/>
                  <a:gd name="T24" fmla="*/ 146 w 313"/>
                  <a:gd name="T25" fmla="*/ 186 h 439"/>
                  <a:gd name="T26" fmla="*/ 159 w 313"/>
                  <a:gd name="T27" fmla="*/ 162 h 439"/>
                  <a:gd name="T28" fmla="*/ 177 w 313"/>
                  <a:gd name="T29" fmla="*/ 138 h 439"/>
                  <a:gd name="T30" fmla="*/ 215 w 313"/>
                  <a:gd name="T31" fmla="*/ 83 h 439"/>
                  <a:gd name="T32" fmla="*/ 0 w 313"/>
                  <a:gd name="T33" fmla="*/ 83 h 439"/>
                  <a:gd name="T34" fmla="*/ 0 w 313"/>
                  <a:gd name="T35" fmla="*/ 0 h 439"/>
                  <a:gd name="T36" fmla="*/ 312 w 313"/>
                  <a:gd name="T37" fmla="*/ 0 h 439"/>
                  <a:gd name="T38" fmla="*/ 312 w 313"/>
                  <a:gd name="T39" fmla="*/ 74 h 439"/>
                  <a:gd name="T40" fmla="*/ 296 w 313"/>
                  <a:gd name="T41" fmla="*/ 95 h 439"/>
                  <a:gd name="T42" fmla="*/ 281 w 313"/>
                  <a:gd name="T43" fmla="*/ 114 h 439"/>
                  <a:gd name="T44" fmla="*/ 267 w 313"/>
                  <a:gd name="T45" fmla="*/ 135 h 439"/>
                  <a:gd name="T46" fmla="*/ 254 w 313"/>
                  <a:gd name="T47" fmla="*/ 156 h 439"/>
                  <a:gd name="T48" fmla="*/ 239 w 313"/>
                  <a:gd name="T49" fmla="*/ 177 h 439"/>
                  <a:gd name="T50" fmla="*/ 227 w 313"/>
                  <a:gd name="T51" fmla="*/ 200 h 439"/>
                  <a:gd name="T52" fmla="*/ 216 w 313"/>
                  <a:gd name="T53" fmla="*/ 221 h 439"/>
                  <a:gd name="T54" fmla="*/ 204 w 313"/>
                  <a:gd name="T55" fmla="*/ 243 h 439"/>
                  <a:gd name="T56" fmla="*/ 194 w 313"/>
                  <a:gd name="T57" fmla="*/ 267 h 439"/>
                  <a:gd name="T58" fmla="*/ 185 w 313"/>
                  <a:gd name="T59" fmla="*/ 290 h 439"/>
                  <a:gd name="T60" fmla="*/ 177 w 313"/>
                  <a:gd name="T61" fmla="*/ 314 h 439"/>
                  <a:gd name="T62" fmla="*/ 170 w 313"/>
                  <a:gd name="T63" fmla="*/ 338 h 439"/>
                  <a:gd name="T64" fmla="*/ 165 w 313"/>
                  <a:gd name="T65" fmla="*/ 362 h 439"/>
                  <a:gd name="T66" fmla="*/ 161 w 313"/>
                  <a:gd name="T67" fmla="*/ 387 h 439"/>
                  <a:gd name="T68" fmla="*/ 156 w 313"/>
                  <a:gd name="T69" fmla="*/ 438 h 439"/>
                  <a:gd name="T70" fmla="*/ 63 w 313"/>
                  <a:gd name="T71" fmla="*/ 438 h 439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w 313"/>
                  <a:gd name="T109" fmla="*/ 0 h 439"/>
                  <a:gd name="T110" fmla="*/ 313 w 313"/>
                  <a:gd name="T111" fmla="*/ 439 h 439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T108" t="T109" r="T110" b="T111"/>
                <a:pathLst>
                  <a:path w="313" h="439">
                    <a:moveTo>
                      <a:pt x="63" y="438"/>
                    </a:moveTo>
                    <a:lnTo>
                      <a:pt x="65" y="417"/>
                    </a:lnTo>
                    <a:lnTo>
                      <a:pt x="69" y="395"/>
                    </a:lnTo>
                    <a:lnTo>
                      <a:pt x="72" y="374"/>
                    </a:lnTo>
                    <a:lnTo>
                      <a:pt x="77" y="353"/>
                    </a:lnTo>
                    <a:lnTo>
                      <a:pt x="81" y="333"/>
                    </a:lnTo>
                    <a:lnTo>
                      <a:pt x="87" y="312"/>
                    </a:lnTo>
                    <a:lnTo>
                      <a:pt x="95" y="293"/>
                    </a:lnTo>
                    <a:lnTo>
                      <a:pt x="102" y="273"/>
                    </a:lnTo>
                    <a:lnTo>
                      <a:pt x="111" y="252"/>
                    </a:lnTo>
                    <a:lnTo>
                      <a:pt x="120" y="231"/>
                    </a:lnTo>
                    <a:lnTo>
                      <a:pt x="132" y="209"/>
                    </a:lnTo>
                    <a:lnTo>
                      <a:pt x="146" y="186"/>
                    </a:lnTo>
                    <a:lnTo>
                      <a:pt x="159" y="162"/>
                    </a:lnTo>
                    <a:lnTo>
                      <a:pt x="177" y="138"/>
                    </a:lnTo>
                    <a:lnTo>
                      <a:pt x="215" y="83"/>
                    </a:lnTo>
                    <a:lnTo>
                      <a:pt x="0" y="83"/>
                    </a:lnTo>
                    <a:lnTo>
                      <a:pt x="0" y="0"/>
                    </a:lnTo>
                    <a:lnTo>
                      <a:pt x="312" y="0"/>
                    </a:lnTo>
                    <a:lnTo>
                      <a:pt x="312" y="74"/>
                    </a:lnTo>
                    <a:lnTo>
                      <a:pt x="296" y="95"/>
                    </a:lnTo>
                    <a:lnTo>
                      <a:pt x="281" y="114"/>
                    </a:lnTo>
                    <a:lnTo>
                      <a:pt x="267" y="135"/>
                    </a:lnTo>
                    <a:lnTo>
                      <a:pt x="254" y="156"/>
                    </a:lnTo>
                    <a:lnTo>
                      <a:pt x="239" y="177"/>
                    </a:lnTo>
                    <a:lnTo>
                      <a:pt x="227" y="200"/>
                    </a:lnTo>
                    <a:lnTo>
                      <a:pt x="216" y="221"/>
                    </a:lnTo>
                    <a:lnTo>
                      <a:pt x="204" y="243"/>
                    </a:lnTo>
                    <a:lnTo>
                      <a:pt x="194" y="267"/>
                    </a:lnTo>
                    <a:lnTo>
                      <a:pt x="185" y="290"/>
                    </a:lnTo>
                    <a:lnTo>
                      <a:pt x="177" y="314"/>
                    </a:lnTo>
                    <a:lnTo>
                      <a:pt x="170" y="338"/>
                    </a:lnTo>
                    <a:lnTo>
                      <a:pt x="165" y="362"/>
                    </a:lnTo>
                    <a:lnTo>
                      <a:pt x="161" y="387"/>
                    </a:lnTo>
                    <a:lnTo>
                      <a:pt x="156" y="438"/>
                    </a:lnTo>
                    <a:lnTo>
                      <a:pt x="63" y="438"/>
                    </a:lnTo>
                  </a:path>
                </a:pathLst>
              </a:custGeom>
              <a:solidFill>
                <a:schemeClr val="tx1"/>
              </a:solidFill>
              <a:ln w="12700" cap="rnd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b-NO"/>
              </a:p>
            </p:txBody>
          </p:sp>
          <p:sp>
            <p:nvSpPr>
              <p:cNvPr id="48169" name="Freeform 41"/>
              <p:cNvSpPr>
                <a:spLocks/>
              </p:cNvSpPr>
              <p:nvPr/>
            </p:nvSpPr>
            <p:spPr bwMode="auto">
              <a:xfrm>
                <a:off x="3298" y="1507"/>
                <a:ext cx="85" cy="105"/>
              </a:xfrm>
              <a:custGeom>
                <a:avLst/>
                <a:gdLst>
                  <a:gd name="T0" fmla="*/ 0 w 85"/>
                  <a:gd name="T1" fmla="*/ 0 h 105"/>
                  <a:gd name="T2" fmla="*/ 84 w 85"/>
                  <a:gd name="T3" fmla="*/ 0 h 105"/>
                  <a:gd name="T4" fmla="*/ 84 w 85"/>
                  <a:gd name="T5" fmla="*/ 74 h 105"/>
                  <a:gd name="T6" fmla="*/ 83 w 85"/>
                  <a:gd name="T7" fmla="*/ 77 h 105"/>
                  <a:gd name="T8" fmla="*/ 81 w 85"/>
                  <a:gd name="T9" fmla="*/ 78 h 105"/>
                  <a:gd name="T10" fmla="*/ 80 w 85"/>
                  <a:gd name="T11" fmla="*/ 80 h 105"/>
                  <a:gd name="T12" fmla="*/ 78 w 85"/>
                  <a:gd name="T13" fmla="*/ 83 h 105"/>
                  <a:gd name="T14" fmla="*/ 78 w 85"/>
                  <a:gd name="T15" fmla="*/ 84 h 105"/>
                  <a:gd name="T16" fmla="*/ 75 w 85"/>
                  <a:gd name="T17" fmla="*/ 86 h 105"/>
                  <a:gd name="T18" fmla="*/ 75 w 85"/>
                  <a:gd name="T19" fmla="*/ 89 h 105"/>
                  <a:gd name="T20" fmla="*/ 74 w 85"/>
                  <a:gd name="T21" fmla="*/ 90 h 105"/>
                  <a:gd name="T22" fmla="*/ 72 w 85"/>
                  <a:gd name="T23" fmla="*/ 92 h 105"/>
                  <a:gd name="T24" fmla="*/ 72 w 85"/>
                  <a:gd name="T25" fmla="*/ 95 h 105"/>
                  <a:gd name="T26" fmla="*/ 71 w 85"/>
                  <a:gd name="T27" fmla="*/ 95 h 105"/>
                  <a:gd name="T28" fmla="*/ 69 w 85"/>
                  <a:gd name="T29" fmla="*/ 98 h 105"/>
                  <a:gd name="T30" fmla="*/ 68 w 85"/>
                  <a:gd name="T31" fmla="*/ 99 h 105"/>
                  <a:gd name="T32" fmla="*/ 66 w 85"/>
                  <a:gd name="T33" fmla="*/ 101 h 105"/>
                  <a:gd name="T34" fmla="*/ 63 w 85"/>
                  <a:gd name="T35" fmla="*/ 104 h 105"/>
                  <a:gd name="T36" fmla="*/ 60 w 85"/>
                  <a:gd name="T37" fmla="*/ 95 h 105"/>
                  <a:gd name="T38" fmla="*/ 56 w 85"/>
                  <a:gd name="T39" fmla="*/ 86 h 105"/>
                  <a:gd name="T40" fmla="*/ 51 w 85"/>
                  <a:gd name="T41" fmla="*/ 80 h 105"/>
                  <a:gd name="T42" fmla="*/ 48 w 85"/>
                  <a:gd name="T43" fmla="*/ 72 h 105"/>
                  <a:gd name="T44" fmla="*/ 45 w 85"/>
                  <a:gd name="T45" fmla="*/ 66 h 105"/>
                  <a:gd name="T46" fmla="*/ 42 w 85"/>
                  <a:gd name="T47" fmla="*/ 60 h 105"/>
                  <a:gd name="T48" fmla="*/ 39 w 85"/>
                  <a:gd name="T49" fmla="*/ 56 h 105"/>
                  <a:gd name="T50" fmla="*/ 35 w 85"/>
                  <a:gd name="T51" fmla="*/ 51 h 105"/>
                  <a:gd name="T52" fmla="*/ 32 w 85"/>
                  <a:gd name="T53" fmla="*/ 45 h 105"/>
                  <a:gd name="T54" fmla="*/ 27 w 85"/>
                  <a:gd name="T55" fmla="*/ 41 h 105"/>
                  <a:gd name="T56" fmla="*/ 24 w 85"/>
                  <a:gd name="T57" fmla="*/ 36 h 105"/>
                  <a:gd name="T58" fmla="*/ 20 w 85"/>
                  <a:gd name="T59" fmla="*/ 30 h 105"/>
                  <a:gd name="T60" fmla="*/ 15 w 85"/>
                  <a:gd name="T61" fmla="*/ 24 h 105"/>
                  <a:gd name="T62" fmla="*/ 11 w 85"/>
                  <a:gd name="T63" fmla="*/ 17 h 105"/>
                  <a:gd name="T64" fmla="*/ 0 w 85"/>
                  <a:gd name="T65" fmla="*/ 0 h 105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85"/>
                  <a:gd name="T100" fmla="*/ 0 h 105"/>
                  <a:gd name="T101" fmla="*/ 85 w 85"/>
                  <a:gd name="T102" fmla="*/ 105 h 105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85" h="105">
                    <a:moveTo>
                      <a:pt x="0" y="0"/>
                    </a:moveTo>
                    <a:lnTo>
                      <a:pt x="84" y="0"/>
                    </a:lnTo>
                    <a:lnTo>
                      <a:pt x="84" y="74"/>
                    </a:lnTo>
                    <a:lnTo>
                      <a:pt x="83" y="77"/>
                    </a:lnTo>
                    <a:lnTo>
                      <a:pt x="81" y="78"/>
                    </a:lnTo>
                    <a:lnTo>
                      <a:pt x="80" y="80"/>
                    </a:lnTo>
                    <a:lnTo>
                      <a:pt x="78" y="83"/>
                    </a:lnTo>
                    <a:lnTo>
                      <a:pt x="78" y="84"/>
                    </a:lnTo>
                    <a:lnTo>
                      <a:pt x="75" y="86"/>
                    </a:lnTo>
                    <a:lnTo>
                      <a:pt x="75" y="89"/>
                    </a:lnTo>
                    <a:lnTo>
                      <a:pt x="74" y="90"/>
                    </a:lnTo>
                    <a:lnTo>
                      <a:pt x="72" y="92"/>
                    </a:lnTo>
                    <a:lnTo>
                      <a:pt x="72" y="95"/>
                    </a:lnTo>
                    <a:lnTo>
                      <a:pt x="71" y="95"/>
                    </a:lnTo>
                    <a:lnTo>
                      <a:pt x="69" y="98"/>
                    </a:lnTo>
                    <a:lnTo>
                      <a:pt x="68" y="99"/>
                    </a:lnTo>
                    <a:lnTo>
                      <a:pt x="66" y="101"/>
                    </a:lnTo>
                    <a:lnTo>
                      <a:pt x="63" y="104"/>
                    </a:lnTo>
                    <a:lnTo>
                      <a:pt x="60" y="95"/>
                    </a:lnTo>
                    <a:lnTo>
                      <a:pt x="56" y="86"/>
                    </a:lnTo>
                    <a:lnTo>
                      <a:pt x="51" y="80"/>
                    </a:lnTo>
                    <a:lnTo>
                      <a:pt x="48" y="72"/>
                    </a:lnTo>
                    <a:lnTo>
                      <a:pt x="45" y="66"/>
                    </a:lnTo>
                    <a:lnTo>
                      <a:pt x="42" y="60"/>
                    </a:lnTo>
                    <a:lnTo>
                      <a:pt x="39" y="56"/>
                    </a:lnTo>
                    <a:lnTo>
                      <a:pt x="35" y="51"/>
                    </a:lnTo>
                    <a:lnTo>
                      <a:pt x="32" y="45"/>
                    </a:lnTo>
                    <a:lnTo>
                      <a:pt x="27" y="41"/>
                    </a:lnTo>
                    <a:lnTo>
                      <a:pt x="24" y="36"/>
                    </a:lnTo>
                    <a:lnTo>
                      <a:pt x="20" y="30"/>
                    </a:lnTo>
                    <a:lnTo>
                      <a:pt x="15" y="24"/>
                    </a:lnTo>
                    <a:lnTo>
                      <a:pt x="11" y="17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tx1"/>
              </a:solidFill>
              <a:ln w="12700" cap="rnd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b-NO"/>
              </a:p>
            </p:txBody>
          </p:sp>
          <p:sp>
            <p:nvSpPr>
              <p:cNvPr id="48170" name="Freeform 42"/>
              <p:cNvSpPr>
                <a:spLocks/>
              </p:cNvSpPr>
              <p:nvPr/>
            </p:nvSpPr>
            <p:spPr bwMode="auto">
              <a:xfrm>
                <a:off x="3286" y="1657"/>
                <a:ext cx="64" cy="100"/>
              </a:xfrm>
              <a:custGeom>
                <a:avLst/>
                <a:gdLst>
                  <a:gd name="T0" fmla="*/ 27 w 64"/>
                  <a:gd name="T1" fmla="*/ 0 h 100"/>
                  <a:gd name="T2" fmla="*/ 30 w 64"/>
                  <a:gd name="T3" fmla="*/ 0 h 100"/>
                  <a:gd name="T4" fmla="*/ 33 w 64"/>
                  <a:gd name="T5" fmla="*/ 2 h 100"/>
                  <a:gd name="T6" fmla="*/ 36 w 64"/>
                  <a:gd name="T7" fmla="*/ 2 h 100"/>
                  <a:gd name="T8" fmla="*/ 39 w 64"/>
                  <a:gd name="T9" fmla="*/ 3 h 100"/>
                  <a:gd name="T10" fmla="*/ 42 w 64"/>
                  <a:gd name="T11" fmla="*/ 5 h 100"/>
                  <a:gd name="T12" fmla="*/ 44 w 64"/>
                  <a:gd name="T13" fmla="*/ 8 h 100"/>
                  <a:gd name="T14" fmla="*/ 48 w 64"/>
                  <a:gd name="T15" fmla="*/ 11 h 100"/>
                  <a:gd name="T16" fmla="*/ 50 w 64"/>
                  <a:gd name="T17" fmla="*/ 14 h 100"/>
                  <a:gd name="T18" fmla="*/ 51 w 64"/>
                  <a:gd name="T19" fmla="*/ 17 h 100"/>
                  <a:gd name="T20" fmla="*/ 54 w 64"/>
                  <a:gd name="T21" fmla="*/ 20 h 100"/>
                  <a:gd name="T22" fmla="*/ 56 w 64"/>
                  <a:gd name="T23" fmla="*/ 24 h 100"/>
                  <a:gd name="T24" fmla="*/ 57 w 64"/>
                  <a:gd name="T25" fmla="*/ 29 h 100"/>
                  <a:gd name="T26" fmla="*/ 59 w 64"/>
                  <a:gd name="T27" fmla="*/ 33 h 100"/>
                  <a:gd name="T28" fmla="*/ 60 w 64"/>
                  <a:gd name="T29" fmla="*/ 38 h 100"/>
                  <a:gd name="T30" fmla="*/ 63 w 64"/>
                  <a:gd name="T31" fmla="*/ 47 h 100"/>
                  <a:gd name="T32" fmla="*/ 63 w 64"/>
                  <a:gd name="T33" fmla="*/ 53 h 100"/>
                  <a:gd name="T34" fmla="*/ 63 w 64"/>
                  <a:gd name="T35" fmla="*/ 57 h 100"/>
                  <a:gd name="T36" fmla="*/ 63 w 64"/>
                  <a:gd name="T37" fmla="*/ 62 h 100"/>
                  <a:gd name="T38" fmla="*/ 62 w 64"/>
                  <a:gd name="T39" fmla="*/ 68 h 100"/>
                  <a:gd name="T40" fmla="*/ 62 w 64"/>
                  <a:gd name="T41" fmla="*/ 71 h 100"/>
                  <a:gd name="T42" fmla="*/ 60 w 64"/>
                  <a:gd name="T43" fmla="*/ 75 h 100"/>
                  <a:gd name="T44" fmla="*/ 59 w 64"/>
                  <a:gd name="T45" fmla="*/ 80 h 100"/>
                  <a:gd name="T46" fmla="*/ 57 w 64"/>
                  <a:gd name="T47" fmla="*/ 83 h 100"/>
                  <a:gd name="T48" fmla="*/ 56 w 64"/>
                  <a:gd name="T49" fmla="*/ 87 h 100"/>
                  <a:gd name="T50" fmla="*/ 54 w 64"/>
                  <a:gd name="T51" fmla="*/ 90 h 100"/>
                  <a:gd name="T52" fmla="*/ 51 w 64"/>
                  <a:gd name="T53" fmla="*/ 92 h 100"/>
                  <a:gd name="T54" fmla="*/ 48 w 64"/>
                  <a:gd name="T55" fmla="*/ 95 h 100"/>
                  <a:gd name="T56" fmla="*/ 45 w 64"/>
                  <a:gd name="T57" fmla="*/ 96 h 100"/>
                  <a:gd name="T58" fmla="*/ 44 w 64"/>
                  <a:gd name="T59" fmla="*/ 98 h 100"/>
                  <a:gd name="T60" fmla="*/ 36 w 64"/>
                  <a:gd name="T61" fmla="*/ 99 h 100"/>
                  <a:gd name="T62" fmla="*/ 35 w 64"/>
                  <a:gd name="T63" fmla="*/ 99 h 100"/>
                  <a:gd name="T64" fmla="*/ 32 w 64"/>
                  <a:gd name="T65" fmla="*/ 99 h 100"/>
                  <a:gd name="T66" fmla="*/ 27 w 64"/>
                  <a:gd name="T67" fmla="*/ 98 h 100"/>
                  <a:gd name="T68" fmla="*/ 24 w 64"/>
                  <a:gd name="T69" fmla="*/ 98 h 100"/>
                  <a:gd name="T70" fmla="*/ 21 w 64"/>
                  <a:gd name="T71" fmla="*/ 95 h 100"/>
                  <a:gd name="T72" fmla="*/ 18 w 64"/>
                  <a:gd name="T73" fmla="*/ 93 h 100"/>
                  <a:gd name="T74" fmla="*/ 17 w 64"/>
                  <a:gd name="T75" fmla="*/ 90 h 100"/>
                  <a:gd name="T76" fmla="*/ 14 w 64"/>
                  <a:gd name="T77" fmla="*/ 87 h 100"/>
                  <a:gd name="T78" fmla="*/ 11 w 64"/>
                  <a:gd name="T79" fmla="*/ 84 h 100"/>
                  <a:gd name="T80" fmla="*/ 9 w 64"/>
                  <a:gd name="T81" fmla="*/ 81 h 100"/>
                  <a:gd name="T82" fmla="*/ 6 w 64"/>
                  <a:gd name="T83" fmla="*/ 77 h 100"/>
                  <a:gd name="T84" fmla="*/ 5 w 64"/>
                  <a:gd name="T85" fmla="*/ 74 h 100"/>
                  <a:gd name="T86" fmla="*/ 3 w 64"/>
                  <a:gd name="T87" fmla="*/ 68 h 100"/>
                  <a:gd name="T88" fmla="*/ 2 w 64"/>
                  <a:gd name="T89" fmla="*/ 65 h 100"/>
                  <a:gd name="T90" fmla="*/ 0 w 64"/>
                  <a:gd name="T91" fmla="*/ 53 h 100"/>
                  <a:gd name="T92" fmla="*/ 0 w 64"/>
                  <a:gd name="T93" fmla="*/ 48 h 100"/>
                  <a:gd name="T94" fmla="*/ 0 w 64"/>
                  <a:gd name="T95" fmla="*/ 44 h 100"/>
                  <a:gd name="T96" fmla="*/ 0 w 64"/>
                  <a:gd name="T97" fmla="*/ 39 h 100"/>
                  <a:gd name="T98" fmla="*/ 0 w 64"/>
                  <a:gd name="T99" fmla="*/ 35 h 100"/>
                  <a:gd name="T100" fmla="*/ 2 w 64"/>
                  <a:gd name="T101" fmla="*/ 30 h 100"/>
                  <a:gd name="T102" fmla="*/ 2 w 64"/>
                  <a:gd name="T103" fmla="*/ 26 h 100"/>
                  <a:gd name="T104" fmla="*/ 3 w 64"/>
                  <a:gd name="T105" fmla="*/ 21 h 100"/>
                  <a:gd name="T106" fmla="*/ 6 w 64"/>
                  <a:gd name="T107" fmla="*/ 18 h 100"/>
                  <a:gd name="T108" fmla="*/ 8 w 64"/>
                  <a:gd name="T109" fmla="*/ 15 h 100"/>
                  <a:gd name="T110" fmla="*/ 11 w 64"/>
                  <a:gd name="T111" fmla="*/ 12 h 100"/>
                  <a:gd name="T112" fmla="*/ 12 w 64"/>
                  <a:gd name="T113" fmla="*/ 9 h 100"/>
                  <a:gd name="T114" fmla="*/ 14 w 64"/>
                  <a:gd name="T115" fmla="*/ 6 h 100"/>
                  <a:gd name="T116" fmla="*/ 17 w 64"/>
                  <a:gd name="T117" fmla="*/ 3 h 100"/>
                  <a:gd name="T118" fmla="*/ 20 w 64"/>
                  <a:gd name="T119" fmla="*/ 3 h 100"/>
                  <a:gd name="T120" fmla="*/ 27 w 64"/>
                  <a:gd name="T121" fmla="*/ 0 h 100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64"/>
                  <a:gd name="T184" fmla="*/ 0 h 100"/>
                  <a:gd name="T185" fmla="*/ 64 w 64"/>
                  <a:gd name="T186" fmla="*/ 100 h 100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64" h="100">
                    <a:moveTo>
                      <a:pt x="27" y="0"/>
                    </a:moveTo>
                    <a:lnTo>
                      <a:pt x="30" y="0"/>
                    </a:lnTo>
                    <a:lnTo>
                      <a:pt x="33" y="2"/>
                    </a:lnTo>
                    <a:lnTo>
                      <a:pt x="36" y="2"/>
                    </a:lnTo>
                    <a:lnTo>
                      <a:pt x="39" y="3"/>
                    </a:lnTo>
                    <a:lnTo>
                      <a:pt x="42" y="5"/>
                    </a:lnTo>
                    <a:lnTo>
                      <a:pt x="44" y="8"/>
                    </a:lnTo>
                    <a:lnTo>
                      <a:pt x="48" y="11"/>
                    </a:lnTo>
                    <a:lnTo>
                      <a:pt x="50" y="14"/>
                    </a:lnTo>
                    <a:lnTo>
                      <a:pt x="51" y="17"/>
                    </a:lnTo>
                    <a:lnTo>
                      <a:pt x="54" y="20"/>
                    </a:lnTo>
                    <a:lnTo>
                      <a:pt x="56" y="24"/>
                    </a:lnTo>
                    <a:lnTo>
                      <a:pt x="57" y="29"/>
                    </a:lnTo>
                    <a:lnTo>
                      <a:pt x="59" y="33"/>
                    </a:lnTo>
                    <a:lnTo>
                      <a:pt x="60" y="38"/>
                    </a:lnTo>
                    <a:lnTo>
                      <a:pt x="63" y="47"/>
                    </a:lnTo>
                    <a:lnTo>
                      <a:pt x="63" y="53"/>
                    </a:lnTo>
                    <a:lnTo>
                      <a:pt x="63" y="57"/>
                    </a:lnTo>
                    <a:lnTo>
                      <a:pt x="63" y="62"/>
                    </a:lnTo>
                    <a:lnTo>
                      <a:pt x="62" y="68"/>
                    </a:lnTo>
                    <a:lnTo>
                      <a:pt x="62" y="71"/>
                    </a:lnTo>
                    <a:lnTo>
                      <a:pt x="60" y="75"/>
                    </a:lnTo>
                    <a:lnTo>
                      <a:pt x="59" y="80"/>
                    </a:lnTo>
                    <a:lnTo>
                      <a:pt x="57" y="83"/>
                    </a:lnTo>
                    <a:lnTo>
                      <a:pt x="56" y="87"/>
                    </a:lnTo>
                    <a:lnTo>
                      <a:pt x="54" y="90"/>
                    </a:lnTo>
                    <a:lnTo>
                      <a:pt x="51" y="92"/>
                    </a:lnTo>
                    <a:lnTo>
                      <a:pt x="48" y="95"/>
                    </a:lnTo>
                    <a:lnTo>
                      <a:pt x="45" y="96"/>
                    </a:lnTo>
                    <a:lnTo>
                      <a:pt x="44" y="98"/>
                    </a:lnTo>
                    <a:lnTo>
                      <a:pt x="36" y="99"/>
                    </a:lnTo>
                    <a:lnTo>
                      <a:pt x="35" y="99"/>
                    </a:lnTo>
                    <a:lnTo>
                      <a:pt x="32" y="99"/>
                    </a:lnTo>
                    <a:lnTo>
                      <a:pt x="27" y="98"/>
                    </a:lnTo>
                    <a:lnTo>
                      <a:pt x="24" y="98"/>
                    </a:lnTo>
                    <a:lnTo>
                      <a:pt x="21" y="95"/>
                    </a:lnTo>
                    <a:lnTo>
                      <a:pt x="18" y="93"/>
                    </a:lnTo>
                    <a:lnTo>
                      <a:pt x="17" y="90"/>
                    </a:lnTo>
                    <a:lnTo>
                      <a:pt x="14" y="87"/>
                    </a:lnTo>
                    <a:lnTo>
                      <a:pt x="11" y="84"/>
                    </a:lnTo>
                    <a:lnTo>
                      <a:pt x="9" y="81"/>
                    </a:lnTo>
                    <a:lnTo>
                      <a:pt x="6" y="77"/>
                    </a:lnTo>
                    <a:lnTo>
                      <a:pt x="5" y="74"/>
                    </a:lnTo>
                    <a:lnTo>
                      <a:pt x="3" y="68"/>
                    </a:lnTo>
                    <a:lnTo>
                      <a:pt x="2" y="65"/>
                    </a:lnTo>
                    <a:lnTo>
                      <a:pt x="0" y="53"/>
                    </a:lnTo>
                    <a:lnTo>
                      <a:pt x="0" y="48"/>
                    </a:lnTo>
                    <a:lnTo>
                      <a:pt x="0" y="44"/>
                    </a:lnTo>
                    <a:lnTo>
                      <a:pt x="0" y="39"/>
                    </a:lnTo>
                    <a:lnTo>
                      <a:pt x="0" y="35"/>
                    </a:lnTo>
                    <a:lnTo>
                      <a:pt x="2" y="30"/>
                    </a:lnTo>
                    <a:lnTo>
                      <a:pt x="2" y="26"/>
                    </a:lnTo>
                    <a:lnTo>
                      <a:pt x="3" y="21"/>
                    </a:lnTo>
                    <a:lnTo>
                      <a:pt x="6" y="18"/>
                    </a:lnTo>
                    <a:lnTo>
                      <a:pt x="8" y="15"/>
                    </a:lnTo>
                    <a:lnTo>
                      <a:pt x="11" y="12"/>
                    </a:lnTo>
                    <a:lnTo>
                      <a:pt x="12" y="9"/>
                    </a:lnTo>
                    <a:lnTo>
                      <a:pt x="14" y="6"/>
                    </a:lnTo>
                    <a:lnTo>
                      <a:pt x="17" y="3"/>
                    </a:lnTo>
                    <a:lnTo>
                      <a:pt x="20" y="3"/>
                    </a:lnTo>
                    <a:lnTo>
                      <a:pt x="27" y="0"/>
                    </a:lnTo>
                  </a:path>
                </a:pathLst>
              </a:custGeom>
              <a:solidFill>
                <a:srgbClr val="00C0C4"/>
              </a:solidFill>
              <a:ln w="12700" cap="rnd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b-NO"/>
              </a:p>
            </p:txBody>
          </p:sp>
          <p:sp>
            <p:nvSpPr>
              <p:cNvPr id="48171" name="Freeform 43"/>
              <p:cNvSpPr>
                <a:spLocks/>
              </p:cNvSpPr>
              <p:nvPr/>
            </p:nvSpPr>
            <p:spPr bwMode="auto">
              <a:xfrm>
                <a:off x="989" y="1998"/>
                <a:ext cx="64" cy="100"/>
              </a:xfrm>
              <a:custGeom>
                <a:avLst/>
                <a:gdLst>
                  <a:gd name="T0" fmla="*/ 27 w 64"/>
                  <a:gd name="T1" fmla="*/ 0 h 100"/>
                  <a:gd name="T2" fmla="*/ 29 w 64"/>
                  <a:gd name="T3" fmla="*/ 0 h 100"/>
                  <a:gd name="T4" fmla="*/ 33 w 64"/>
                  <a:gd name="T5" fmla="*/ 0 h 100"/>
                  <a:gd name="T6" fmla="*/ 36 w 64"/>
                  <a:gd name="T7" fmla="*/ 0 h 100"/>
                  <a:gd name="T8" fmla="*/ 39 w 64"/>
                  <a:gd name="T9" fmla="*/ 3 h 100"/>
                  <a:gd name="T10" fmla="*/ 42 w 64"/>
                  <a:gd name="T11" fmla="*/ 5 h 100"/>
                  <a:gd name="T12" fmla="*/ 45 w 64"/>
                  <a:gd name="T13" fmla="*/ 6 h 100"/>
                  <a:gd name="T14" fmla="*/ 47 w 64"/>
                  <a:gd name="T15" fmla="*/ 9 h 100"/>
                  <a:gd name="T16" fmla="*/ 50 w 64"/>
                  <a:gd name="T17" fmla="*/ 12 h 100"/>
                  <a:gd name="T18" fmla="*/ 53 w 64"/>
                  <a:gd name="T19" fmla="*/ 15 h 100"/>
                  <a:gd name="T20" fmla="*/ 54 w 64"/>
                  <a:gd name="T21" fmla="*/ 20 h 100"/>
                  <a:gd name="T22" fmla="*/ 57 w 64"/>
                  <a:gd name="T23" fmla="*/ 24 h 100"/>
                  <a:gd name="T24" fmla="*/ 59 w 64"/>
                  <a:gd name="T25" fmla="*/ 27 h 100"/>
                  <a:gd name="T26" fmla="*/ 60 w 64"/>
                  <a:gd name="T27" fmla="*/ 32 h 100"/>
                  <a:gd name="T28" fmla="*/ 62 w 64"/>
                  <a:gd name="T29" fmla="*/ 36 h 100"/>
                  <a:gd name="T30" fmla="*/ 63 w 64"/>
                  <a:gd name="T31" fmla="*/ 47 h 100"/>
                  <a:gd name="T32" fmla="*/ 63 w 64"/>
                  <a:gd name="T33" fmla="*/ 51 h 100"/>
                  <a:gd name="T34" fmla="*/ 63 w 64"/>
                  <a:gd name="T35" fmla="*/ 56 h 100"/>
                  <a:gd name="T36" fmla="*/ 63 w 64"/>
                  <a:gd name="T37" fmla="*/ 62 h 100"/>
                  <a:gd name="T38" fmla="*/ 62 w 64"/>
                  <a:gd name="T39" fmla="*/ 66 h 100"/>
                  <a:gd name="T40" fmla="*/ 62 w 64"/>
                  <a:gd name="T41" fmla="*/ 71 h 100"/>
                  <a:gd name="T42" fmla="*/ 62 w 64"/>
                  <a:gd name="T43" fmla="*/ 74 h 100"/>
                  <a:gd name="T44" fmla="*/ 59 w 64"/>
                  <a:gd name="T45" fmla="*/ 78 h 100"/>
                  <a:gd name="T46" fmla="*/ 59 w 64"/>
                  <a:gd name="T47" fmla="*/ 83 h 100"/>
                  <a:gd name="T48" fmla="*/ 56 w 64"/>
                  <a:gd name="T49" fmla="*/ 86 h 100"/>
                  <a:gd name="T50" fmla="*/ 54 w 64"/>
                  <a:gd name="T51" fmla="*/ 89 h 100"/>
                  <a:gd name="T52" fmla="*/ 51 w 64"/>
                  <a:gd name="T53" fmla="*/ 92 h 100"/>
                  <a:gd name="T54" fmla="*/ 50 w 64"/>
                  <a:gd name="T55" fmla="*/ 95 h 100"/>
                  <a:gd name="T56" fmla="*/ 47 w 64"/>
                  <a:gd name="T57" fmla="*/ 96 h 100"/>
                  <a:gd name="T58" fmla="*/ 44 w 64"/>
                  <a:gd name="T59" fmla="*/ 98 h 100"/>
                  <a:gd name="T60" fmla="*/ 38 w 64"/>
                  <a:gd name="T61" fmla="*/ 99 h 100"/>
                  <a:gd name="T62" fmla="*/ 33 w 64"/>
                  <a:gd name="T63" fmla="*/ 99 h 100"/>
                  <a:gd name="T64" fmla="*/ 30 w 64"/>
                  <a:gd name="T65" fmla="*/ 99 h 100"/>
                  <a:gd name="T66" fmla="*/ 27 w 64"/>
                  <a:gd name="T67" fmla="*/ 98 h 100"/>
                  <a:gd name="T68" fmla="*/ 24 w 64"/>
                  <a:gd name="T69" fmla="*/ 96 h 100"/>
                  <a:gd name="T70" fmla="*/ 21 w 64"/>
                  <a:gd name="T71" fmla="*/ 95 h 100"/>
                  <a:gd name="T72" fmla="*/ 18 w 64"/>
                  <a:gd name="T73" fmla="*/ 93 h 100"/>
                  <a:gd name="T74" fmla="*/ 17 w 64"/>
                  <a:gd name="T75" fmla="*/ 90 h 100"/>
                  <a:gd name="T76" fmla="*/ 14 w 64"/>
                  <a:gd name="T77" fmla="*/ 87 h 100"/>
                  <a:gd name="T78" fmla="*/ 11 w 64"/>
                  <a:gd name="T79" fmla="*/ 84 h 100"/>
                  <a:gd name="T80" fmla="*/ 9 w 64"/>
                  <a:gd name="T81" fmla="*/ 80 h 100"/>
                  <a:gd name="T82" fmla="*/ 8 w 64"/>
                  <a:gd name="T83" fmla="*/ 77 h 100"/>
                  <a:gd name="T84" fmla="*/ 5 w 64"/>
                  <a:gd name="T85" fmla="*/ 72 h 100"/>
                  <a:gd name="T86" fmla="*/ 3 w 64"/>
                  <a:gd name="T87" fmla="*/ 68 h 100"/>
                  <a:gd name="T88" fmla="*/ 3 w 64"/>
                  <a:gd name="T89" fmla="*/ 63 h 100"/>
                  <a:gd name="T90" fmla="*/ 2 w 64"/>
                  <a:gd name="T91" fmla="*/ 53 h 100"/>
                  <a:gd name="T92" fmla="*/ 0 w 64"/>
                  <a:gd name="T93" fmla="*/ 47 h 100"/>
                  <a:gd name="T94" fmla="*/ 0 w 64"/>
                  <a:gd name="T95" fmla="*/ 44 h 100"/>
                  <a:gd name="T96" fmla="*/ 0 w 64"/>
                  <a:gd name="T97" fmla="*/ 38 h 100"/>
                  <a:gd name="T98" fmla="*/ 2 w 64"/>
                  <a:gd name="T99" fmla="*/ 33 h 100"/>
                  <a:gd name="T100" fmla="*/ 2 w 64"/>
                  <a:gd name="T101" fmla="*/ 30 h 100"/>
                  <a:gd name="T102" fmla="*/ 3 w 64"/>
                  <a:gd name="T103" fmla="*/ 26 h 100"/>
                  <a:gd name="T104" fmla="*/ 5 w 64"/>
                  <a:gd name="T105" fmla="*/ 21 h 100"/>
                  <a:gd name="T106" fmla="*/ 6 w 64"/>
                  <a:gd name="T107" fmla="*/ 17 h 100"/>
                  <a:gd name="T108" fmla="*/ 8 w 64"/>
                  <a:gd name="T109" fmla="*/ 14 h 100"/>
                  <a:gd name="T110" fmla="*/ 11 w 64"/>
                  <a:gd name="T111" fmla="*/ 11 h 100"/>
                  <a:gd name="T112" fmla="*/ 12 w 64"/>
                  <a:gd name="T113" fmla="*/ 8 h 100"/>
                  <a:gd name="T114" fmla="*/ 14 w 64"/>
                  <a:gd name="T115" fmla="*/ 5 h 100"/>
                  <a:gd name="T116" fmla="*/ 18 w 64"/>
                  <a:gd name="T117" fmla="*/ 3 h 100"/>
                  <a:gd name="T118" fmla="*/ 20 w 64"/>
                  <a:gd name="T119" fmla="*/ 2 h 100"/>
                  <a:gd name="T120" fmla="*/ 27 w 64"/>
                  <a:gd name="T121" fmla="*/ 0 h 100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64"/>
                  <a:gd name="T184" fmla="*/ 0 h 100"/>
                  <a:gd name="T185" fmla="*/ 64 w 64"/>
                  <a:gd name="T186" fmla="*/ 100 h 100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64" h="100">
                    <a:moveTo>
                      <a:pt x="27" y="0"/>
                    </a:moveTo>
                    <a:lnTo>
                      <a:pt x="29" y="0"/>
                    </a:lnTo>
                    <a:lnTo>
                      <a:pt x="33" y="0"/>
                    </a:lnTo>
                    <a:lnTo>
                      <a:pt x="36" y="0"/>
                    </a:lnTo>
                    <a:lnTo>
                      <a:pt x="39" y="3"/>
                    </a:lnTo>
                    <a:lnTo>
                      <a:pt x="42" y="5"/>
                    </a:lnTo>
                    <a:lnTo>
                      <a:pt x="45" y="6"/>
                    </a:lnTo>
                    <a:lnTo>
                      <a:pt x="47" y="9"/>
                    </a:lnTo>
                    <a:lnTo>
                      <a:pt x="50" y="12"/>
                    </a:lnTo>
                    <a:lnTo>
                      <a:pt x="53" y="15"/>
                    </a:lnTo>
                    <a:lnTo>
                      <a:pt x="54" y="20"/>
                    </a:lnTo>
                    <a:lnTo>
                      <a:pt x="57" y="24"/>
                    </a:lnTo>
                    <a:lnTo>
                      <a:pt x="59" y="27"/>
                    </a:lnTo>
                    <a:lnTo>
                      <a:pt x="60" y="32"/>
                    </a:lnTo>
                    <a:lnTo>
                      <a:pt x="62" y="36"/>
                    </a:lnTo>
                    <a:lnTo>
                      <a:pt x="63" y="47"/>
                    </a:lnTo>
                    <a:lnTo>
                      <a:pt x="63" y="51"/>
                    </a:lnTo>
                    <a:lnTo>
                      <a:pt x="63" y="56"/>
                    </a:lnTo>
                    <a:lnTo>
                      <a:pt x="63" y="62"/>
                    </a:lnTo>
                    <a:lnTo>
                      <a:pt x="62" y="66"/>
                    </a:lnTo>
                    <a:lnTo>
                      <a:pt x="62" y="71"/>
                    </a:lnTo>
                    <a:lnTo>
                      <a:pt x="62" y="74"/>
                    </a:lnTo>
                    <a:lnTo>
                      <a:pt x="59" y="78"/>
                    </a:lnTo>
                    <a:lnTo>
                      <a:pt x="59" y="83"/>
                    </a:lnTo>
                    <a:lnTo>
                      <a:pt x="56" y="86"/>
                    </a:lnTo>
                    <a:lnTo>
                      <a:pt x="54" y="89"/>
                    </a:lnTo>
                    <a:lnTo>
                      <a:pt x="51" y="92"/>
                    </a:lnTo>
                    <a:lnTo>
                      <a:pt x="50" y="95"/>
                    </a:lnTo>
                    <a:lnTo>
                      <a:pt x="47" y="96"/>
                    </a:lnTo>
                    <a:lnTo>
                      <a:pt x="44" y="98"/>
                    </a:lnTo>
                    <a:lnTo>
                      <a:pt x="38" y="99"/>
                    </a:lnTo>
                    <a:lnTo>
                      <a:pt x="33" y="99"/>
                    </a:lnTo>
                    <a:lnTo>
                      <a:pt x="30" y="99"/>
                    </a:lnTo>
                    <a:lnTo>
                      <a:pt x="27" y="98"/>
                    </a:lnTo>
                    <a:lnTo>
                      <a:pt x="24" y="96"/>
                    </a:lnTo>
                    <a:lnTo>
                      <a:pt x="21" y="95"/>
                    </a:lnTo>
                    <a:lnTo>
                      <a:pt x="18" y="93"/>
                    </a:lnTo>
                    <a:lnTo>
                      <a:pt x="17" y="90"/>
                    </a:lnTo>
                    <a:lnTo>
                      <a:pt x="14" y="87"/>
                    </a:lnTo>
                    <a:lnTo>
                      <a:pt x="11" y="84"/>
                    </a:lnTo>
                    <a:lnTo>
                      <a:pt x="9" y="80"/>
                    </a:lnTo>
                    <a:lnTo>
                      <a:pt x="8" y="77"/>
                    </a:lnTo>
                    <a:lnTo>
                      <a:pt x="5" y="72"/>
                    </a:lnTo>
                    <a:lnTo>
                      <a:pt x="3" y="68"/>
                    </a:lnTo>
                    <a:lnTo>
                      <a:pt x="3" y="63"/>
                    </a:lnTo>
                    <a:lnTo>
                      <a:pt x="2" y="53"/>
                    </a:lnTo>
                    <a:lnTo>
                      <a:pt x="0" y="47"/>
                    </a:lnTo>
                    <a:lnTo>
                      <a:pt x="0" y="44"/>
                    </a:lnTo>
                    <a:lnTo>
                      <a:pt x="0" y="38"/>
                    </a:lnTo>
                    <a:lnTo>
                      <a:pt x="2" y="33"/>
                    </a:lnTo>
                    <a:lnTo>
                      <a:pt x="2" y="30"/>
                    </a:lnTo>
                    <a:lnTo>
                      <a:pt x="3" y="26"/>
                    </a:lnTo>
                    <a:lnTo>
                      <a:pt x="5" y="21"/>
                    </a:lnTo>
                    <a:lnTo>
                      <a:pt x="6" y="17"/>
                    </a:lnTo>
                    <a:lnTo>
                      <a:pt x="8" y="14"/>
                    </a:lnTo>
                    <a:lnTo>
                      <a:pt x="11" y="11"/>
                    </a:lnTo>
                    <a:lnTo>
                      <a:pt x="12" y="8"/>
                    </a:lnTo>
                    <a:lnTo>
                      <a:pt x="14" y="5"/>
                    </a:lnTo>
                    <a:lnTo>
                      <a:pt x="18" y="3"/>
                    </a:lnTo>
                    <a:lnTo>
                      <a:pt x="20" y="2"/>
                    </a:lnTo>
                    <a:lnTo>
                      <a:pt x="27" y="0"/>
                    </a:lnTo>
                  </a:path>
                </a:pathLst>
              </a:custGeom>
              <a:solidFill>
                <a:srgbClr val="00C0C4"/>
              </a:solidFill>
              <a:ln w="12700" cap="rnd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b-NO"/>
              </a:p>
            </p:txBody>
          </p:sp>
          <p:sp>
            <p:nvSpPr>
              <p:cNvPr id="48172" name="Freeform 44"/>
              <p:cNvSpPr>
                <a:spLocks/>
              </p:cNvSpPr>
              <p:nvPr/>
            </p:nvSpPr>
            <p:spPr bwMode="auto">
              <a:xfrm>
                <a:off x="806" y="949"/>
                <a:ext cx="2691" cy="1128"/>
              </a:xfrm>
              <a:custGeom>
                <a:avLst/>
                <a:gdLst>
                  <a:gd name="T0" fmla="*/ 2596 w 2691"/>
                  <a:gd name="T1" fmla="*/ 736 h 1128"/>
                  <a:gd name="T2" fmla="*/ 2660 w 2691"/>
                  <a:gd name="T3" fmla="*/ 690 h 1128"/>
                  <a:gd name="T4" fmla="*/ 2689 w 2691"/>
                  <a:gd name="T5" fmla="*/ 612 h 1128"/>
                  <a:gd name="T6" fmla="*/ 2669 w 2691"/>
                  <a:gd name="T7" fmla="*/ 484 h 1128"/>
                  <a:gd name="T8" fmla="*/ 2660 w 2691"/>
                  <a:gd name="T9" fmla="*/ 470 h 1128"/>
                  <a:gd name="T10" fmla="*/ 2651 w 2691"/>
                  <a:gd name="T11" fmla="*/ 454 h 1128"/>
                  <a:gd name="T12" fmla="*/ 2639 w 2691"/>
                  <a:gd name="T13" fmla="*/ 437 h 1128"/>
                  <a:gd name="T14" fmla="*/ 2623 w 2691"/>
                  <a:gd name="T15" fmla="*/ 421 h 1128"/>
                  <a:gd name="T16" fmla="*/ 2595 w 2691"/>
                  <a:gd name="T17" fmla="*/ 407 h 1128"/>
                  <a:gd name="T18" fmla="*/ 2577 w 2691"/>
                  <a:gd name="T19" fmla="*/ 381 h 1128"/>
                  <a:gd name="T20" fmla="*/ 2562 w 2691"/>
                  <a:gd name="T21" fmla="*/ 354 h 1128"/>
                  <a:gd name="T22" fmla="*/ 2525 w 2691"/>
                  <a:gd name="T23" fmla="*/ 320 h 1128"/>
                  <a:gd name="T24" fmla="*/ 2466 w 2691"/>
                  <a:gd name="T25" fmla="*/ 288 h 1128"/>
                  <a:gd name="T26" fmla="*/ 2398 w 2691"/>
                  <a:gd name="T27" fmla="*/ 258 h 1128"/>
                  <a:gd name="T28" fmla="*/ 2334 w 2691"/>
                  <a:gd name="T29" fmla="*/ 232 h 1128"/>
                  <a:gd name="T30" fmla="*/ 2194 w 2691"/>
                  <a:gd name="T31" fmla="*/ 178 h 1128"/>
                  <a:gd name="T32" fmla="*/ 2069 w 2691"/>
                  <a:gd name="T33" fmla="*/ 149 h 1128"/>
                  <a:gd name="T34" fmla="*/ 1954 w 2691"/>
                  <a:gd name="T35" fmla="*/ 141 h 1128"/>
                  <a:gd name="T36" fmla="*/ 1827 w 2691"/>
                  <a:gd name="T37" fmla="*/ 155 h 1128"/>
                  <a:gd name="T38" fmla="*/ 1726 w 2691"/>
                  <a:gd name="T39" fmla="*/ 177 h 1128"/>
                  <a:gd name="T40" fmla="*/ 1604 w 2691"/>
                  <a:gd name="T41" fmla="*/ 209 h 1128"/>
                  <a:gd name="T42" fmla="*/ 1502 w 2691"/>
                  <a:gd name="T43" fmla="*/ 237 h 1128"/>
                  <a:gd name="T44" fmla="*/ 1373 w 2691"/>
                  <a:gd name="T45" fmla="*/ 260 h 1128"/>
                  <a:gd name="T46" fmla="*/ 1253 w 2691"/>
                  <a:gd name="T47" fmla="*/ 264 h 1128"/>
                  <a:gd name="T48" fmla="*/ 1097 w 2691"/>
                  <a:gd name="T49" fmla="*/ 248 h 1128"/>
                  <a:gd name="T50" fmla="*/ 951 w 2691"/>
                  <a:gd name="T51" fmla="*/ 206 h 1128"/>
                  <a:gd name="T52" fmla="*/ 750 w 2691"/>
                  <a:gd name="T53" fmla="*/ 118 h 1128"/>
                  <a:gd name="T54" fmla="*/ 630 w 2691"/>
                  <a:gd name="T55" fmla="*/ 72 h 1128"/>
                  <a:gd name="T56" fmla="*/ 484 w 2691"/>
                  <a:gd name="T57" fmla="*/ 37 h 1128"/>
                  <a:gd name="T58" fmla="*/ 334 w 2691"/>
                  <a:gd name="T59" fmla="*/ 12 h 1128"/>
                  <a:gd name="T60" fmla="*/ 203 w 2691"/>
                  <a:gd name="T61" fmla="*/ 0 h 1128"/>
                  <a:gd name="T62" fmla="*/ 73 w 2691"/>
                  <a:gd name="T63" fmla="*/ 54 h 1128"/>
                  <a:gd name="T64" fmla="*/ 10 w 2691"/>
                  <a:gd name="T65" fmla="*/ 191 h 1128"/>
                  <a:gd name="T66" fmla="*/ 3 w 2691"/>
                  <a:gd name="T67" fmla="*/ 352 h 1128"/>
                  <a:gd name="T68" fmla="*/ 48 w 2691"/>
                  <a:gd name="T69" fmla="*/ 484 h 1128"/>
                  <a:gd name="T70" fmla="*/ 63 w 2691"/>
                  <a:gd name="T71" fmla="*/ 494 h 1128"/>
                  <a:gd name="T72" fmla="*/ 82 w 2691"/>
                  <a:gd name="T73" fmla="*/ 506 h 1128"/>
                  <a:gd name="T74" fmla="*/ 101 w 2691"/>
                  <a:gd name="T75" fmla="*/ 521 h 1128"/>
                  <a:gd name="T76" fmla="*/ 113 w 2691"/>
                  <a:gd name="T77" fmla="*/ 543 h 1128"/>
                  <a:gd name="T78" fmla="*/ 121 w 2691"/>
                  <a:gd name="T79" fmla="*/ 569 h 1128"/>
                  <a:gd name="T80" fmla="*/ 133 w 2691"/>
                  <a:gd name="T81" fmla="*/ 600 h 1128"/>
                  <a:gd name="T82" fmla="*/ 140 w 2691"/>
                  <a:gd name="T83" fmla="*/ 629 h 1128"/>
                  <a:gd name="T84" fmla="*/ 154 w 2691"/>
                  <a:gd name="T85" fmla="*/ 1069 h 1128"/>
                  <a:gd name="T86" fmla="*/ 161 w 2691"/>
                  <a:gd name="T87" fmla="*/ 1081 h 1128"/>
                  <a:gd name="T88" fmla="*/ 167 w 2691"/>
                  <a:gd name="T89" fmla="*/ 1096 h 1128"/>
                  <a:gd name="T90" fmla="*/ 173 w 2691"/>
                  <a:gd name="T91" fmla="*/ 1113 h 1128"/>
                  <a:gd name="T92" fmla="*/ 177 w 2691"/>
                  <a:gd name="T93" fmla="*/ 1119 h 1128"/>
                  <a:gd name="T94" fmla="*/ 183 w 2691"/>
                  <a:gd name="T95" fmla="*/ 1122 h 1128"/>
                  <a:gd name="T96" fmla="*/ 189 w 2691"/>
                  <a:gd name="T97" fmla="*/ 1125 h 1128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w 2691"/>
                  <a:gd name="T148" fmla="*/ 0 h 1128"/>
                  <a:gd name="T149" fmla="*/ 2691 w 2691"/>
                  <a:gd name="T150" fmla="*/ 1128 h 1128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T147" t="T148" r="T149" b="T150"/>
                <a:pathLst>
                  <a:path w="2691" h="1128">
                    <a:moveTo>
                      <a:pt x="2526" y="744"/>
                    </a:moveTo>
                    <a:lnTo>
                      <a:pt x="2551" y="744"/>
                    </a:lnTo>
                    <a:lnTo>
                      <a:pt x="2575" y="741"/>
                    </a:lnTo>
                    <a:lnTo>
                      <a:pt x="2596" y="736"/>
                    </a:lnTo>
                    <a:lnTo>
                      <a:pt x="2615" y="727"/>
                    </a:lnTo>
                    <a:lnTo>
                      <a:pt x="2633" y="716"/>
                    </a:lnTo>
                    <a:lnTo>
                      <a:pt x="2648" y="704"/>
                    </a:lnTo>
                    <a:lnTo>
                      <a:pt x="2660" y="690"/>
                    </a:lnTo>
                    <a:lnTo>
                      <a:pt x="2671" y="673"/>
                    </a:lnTo>
                    <a:lnTo>
                      <a:pt x="2678" y="655"/>
                    </a:lnTo>
                    <a:lnTo>
                      <a:pt x="2686" y="635"/>
                    </a:lnTo>
                    <a:lnTo>
                      <a:pt x="2689" y="612"/>
                    </a:lnTo>
                    <a:lnTo>
                      <a:pt x="2690" y="590"/>
                    </a:lnTo>
                    <a:lnTo>
                      <a:pt x="2689" y="566"/>
                    </a:lnTo>
                    <a:lnTo>
                      <a:pt x="2684" y="540"/>
                    </a:lnTo>
                    <a:lnTo>
                      <a:pt x="2669" y="484"/>
                    </a:lnTo>
                    <a:lnTo>
                      <a:pt x="2668" y="481"/>
                    </a:lnTo>
                    <a:lnTo>
                      <a:pt x="2666" y="480"/>
                    </a:lnTo>
                    <a:lnTo>
                      <a:pt x="2663" y="475"/>
                    </a:lnTo>
                    <a:lnTo>
                      <a:pt x="2660" y="470"/>
                    </a:lnTo>
                    <a:lnTo>
                      <a:pt x="2659" y="467"/>
                    </a:lnTo>
                    <a:lnTo>
                      <a:pt x="2656" y="463"/>
                    </a:lnTo>
                    <a:lnTo>
                      <a:pt x="2653" y="458"/>
                    </a:lnTo>
                    <a:lnTo>
                      <a:pt x="2651" y="454"/>
                    </a:lnTo>
                    <a:lnTo>
                      <a:pt x="2647" y="449"/>
                    </a:lnTo>
                    <a:lnTo>
                      <a:pt x="2644" y="446"/>
                    </a:lnTo>
                    <a:lnTo>
                      <a:pt x="2642" y="441"/>
                    </a:lnTo>
                    <a:lnTo>
                      <a:pt x="2639" y="437"/>
                    </a:lnTo>
                    <a:lnTo>
                      <a:pt x="2636" y="434"/>
                    </a:lnTo>
                    <a:lnTo>
                      <a:pt x="2635" y="429"/>
                    </a:lnTo>
                    <a:lnTo>
                      <a:pt x="2632" y="423"/>
                    </a:lnTo>
                    <a:lnTo>
                      <a:pt x="2623" y="421"/>
                    </a:lnTo>
                    <a:lnTo>
                      <a:pt x="2614" y="420"/>
                    </a:lnTo>
                    <a:lnTo>
                      <a:pt x="2607" y="417"/>
                    </a:lnTo>
                    <a:lnTo>
                      <a:pt x="2601" y="412"/>
                    </a:lnTo>
                    <a:lnTo>
                      <a:pt x="2595" y="407"/>
                    </a:lnTo>
                    <a:lnTo>
                      <a:pt x="2589" y="403"/>
                    </a:lnTo>
                    <a:lnTo>
                      <a:pt x="2584" y="395"/>
                    </a:lnTo>
                    <a:lnTo>
                      <a:pt x="2581" y="389"/>
                    </a:lnTo>
                    <a:lnTo>
                      <a:pt x="2577" y="381"/>
                    </a:lnTo>
                    <a:lnTo>
                      <a:pt x="2572" y="374"/>
                    </a:lnTo>
                    <a:lnTo>
                      <a:pt x="2569" y="367"/>
                    </a:lnTo>
                    <a:lnTo>
                      <a:pt x="2566" y="360"/>
                    </a:lnTo>
                    <a:lnTo>
                      <a:pt x="2562" y="354"/>
                    </a:lnTo>
                    <a:lnTo>
                      <a:pt x="2559" y="347"/>
                    </a:lnTo>
                    <a:lnTo>
                      <a:pt x="2548" y="337"/>
                    </a:lnTo>
                    <a:lnTo>
                      <a:pt x="2536" y="329"/>
                    </a:lnTo>
                    <a:lnTo>
                      <a:pt x="2525" y="320"/>
                    </a:lnTo>
                    <a:lnTo>
                      <a:pt x="2511" y="311"/>
                    </a:lnTo>
                    <a:lnTo>
                      <a:pt x="2498" y="303"/>
                    </a:lnTo>
                    <a:lnTo>
                      <a:pt x="2481" y="295"/>
                    </a:lnTo>
                    <a:lnTo>
                      <a:pt x="2466" y="288"/>
                    </a:lnTo>
                    <a:lnTo>
                      <a:pt x="2450" y="280"/>
                    </a:lnTo>
                    <a:lnTo>
                      <a:pt x="2432" y="272"/>
                    </a:lnTo>
                    <a:lnTo>
                      <a:pt x="2416" y="266"/>
                    </a:lnTo>
                    <a:lnTo>
                      <a:pt x="2398" y="258"/>
                    </a:lnTo>
                    <a:lnTo>
                      <a:pt x="2382" y="251"/>
                    </a:lnTo>
                    <a:lnTo>
                      <a:pt x="2365" y="244"/>
                    </a:lnTo>
                    <a:lnTo>
                      <a:pt x="2349" y="238"/>
                    </a:lnTo>
                    <a:lnTo>
                      <a:pt x="2334" y="232"/>
                    </a:lnTo>
                    <a:lnTo>
                      <a:pt x="2306" y="220"/>
                    </a:lnTo>
                    <a:lnTo>
                      <a:pt x="2276" y="208"/>
                    </a:lnTo>
                    <a:lnTo>
                      <a:pt x="2249" y="197"/>
                    </a:lnTo>
                    <a:lnTo>
                      <a:pt x="2194" y="178"/>
                    </a:lnTo>
                    <a:lnTo>
                      <a:pt x="2168" y="169"/>
                    </a:lnTo>
                    <a:lnTo>
                      <a:pt x="2143" y="163"/>
                    </a:lnTo>
                    <a:lnTo>
                      <a:pt x="2092" y="154"/>
                    </a:lnTo>
                    <a:lnTo>
                      <a:pt x="2069" y="149"/>
                    </a:lnTo>
                    <a:lnTo>
                      <a:pt x="2045" y="146"/>
                    </a:lnTo>
                    <a:lnTo>
                      <a:pt x="1998" y="143"/>
                    </a:lnTo>
                    <a:lnTo>
                      <a:pt x="1976" y="141"/>
                    </a:lnTo>
                    <a:lnTo>
                      <a:pt x="1954" y="141"/>
                    </a:lnTo>
                    <a:lnTo>
                      <a:pt x="1911" y="145"/>
                    </a:lnTo>
                    <a:lnTo>
                      <a:pt x="1888" y="146"/>
                    </a:lnTo>
                    <a:lnTo>
                      <a:pt x="1846" y="151"/>
                    </a:lnTo>
                    <a:lnTo>
                      <a:pt x="1827" y="155"/>
                    </a:lnTo>
                    <a:lnTo>
                      <a:pt x="1806" y="158"/>
                    </a:lnTo>
                    <a:lnTo>
                      <a:pt x="1765" y="168"/>
                    </a:lnTo>
                    <a:lnTo>
                      <a:pt x="1745" y="172"/>
                    </a:lnTo>
                    <a:lnTo>
                      <a:pt x="1726" y="177"/>
                    </a:lnTo>
                    <a:lnTo>
                      <a:pt x="1684" y="188"/>
                    </a:lnTo>
                    <a:lnTo>
                      <a:pt x="1665" y="194"/>
                    </a:lnTo>
                    <a:lnTo>
                      <a:pt x="1645" y="198"/>
                    </a:lnTo>
                    <a:lnTo>
                      <a:pt x="1604" y="209"/>
                    </a:lnTo>
                    <a:lnTo>
                      <a:pt x="1584" y="215"/>
                    </a:lnTo>
                    <a:lnTo>
                      <a:pt x="1544" y="226"/>
                    </a:lnTo>
                    <a:lnTo>
                      <a:pt x="1523" y="232"/>
                    </a:lnTo>
                    <a:lnTo>
                      <a:pt x="1502" y="237"/>
                    </a:lnTo>
                    <a:lnTo>
                      <a:pt x="1460" y="246"/>
                    </a:lnTo>
                    <a:lnTo>
                      <a:pt x="1438" y="249"/>
                    </a:lnTo>
                    <a:lnTo>
                      <a:pt x="1416" y="252"/>
                    </a:lnTo>
                    <a:lnTo>
                      <a:pt x="1373" y="260"/>
                    </a:lnTo>
                    <a:lnTo>
                      <a:pt x="1349" y="261"/>
                    </a:lnTo>
                    <a:lnTo>
                      <a:pt x="1326" y="263"/>
                    </a:lnTo>
                    <a:lnTo>
                      <a:pt x="1279" y="264"/>
                    </a:lnTo>
                    <a:lnTo>
                      <a:pt x="1253" y="264"/>
                    </a:lnTo>
                    <a:lnTo>
                      <a:pt x="1204" y="261"/>
                    </a:lnTo>
                    <a:lnTo>
                      <a:pt x="1177" y="260"/>
                    </a:lnTo>
                    <a:lnTo>
                      <a:pt x="1152" y="257"/>
                    </a:lnTo>
                    <a:lnTo>
                      <a:pt x="1097" y="248"/>
                    </a:lnTo>
                    <a:lnTo>
                      <a:pt x="1070" y="241"/>
                    </a:lnTo>
                    <a:lnTo>
                      <a:pt x="1040" y="234"/>
                    </a:lnTo>
                    <a:lnTo>
                      <a:pt x="981" y="217"/>
                    </a:lnTo>
                    <a:lnTo>
                      <a:pt x="951" y="206"/>
                    </a:lnTo>
                    <a:lnTo>
                      <a:pt x="918" y="194"/>
                    </a:lnTo>
                    <a:lnTo>
                      <a:pt x="854" y="168"/>
                    </a:lnTo>
                    <a:lnTo>
                      <a:pt x="820" y="152"/>
                    </a:lnTo>
                    <a:lnTo>
                      <a:pt x="750" y="118"/>
                    </a:lnTo>
                    <a:lnTo>
                      <a:pt x="723" y="105"/>
                    </a:lnTo>
                    <a:lnTo>
                      <a:pt x="694" y="94"/>
                    </a:lnTo>
                    <a:lnTo>
                      <a:pt x="663" y="81"/>
                    </a:lnTo>
                    <a:lnTo>
                      <a:pt x="630" y="72"/>
                    </a:lnTo>
                    <a:lnTo>
                      <a:pt x="595" y="62"/>
                    </a:lnTo>
                    <a:lnTo>
                      <a:pt x="560" y="52"/>
                    </a:lnTo>
                    <a:lnTo>
                      <a:pt x="522" y="45"/>
                    </a:lnTo>
                    <a:lnTo>
                      <a:pt x="484" y="37"/>
                    </a:lnTo>
                    <a:lnTo>
                      <a:pt x="446" y="29"/>
                    </a:lnTo>
                    <a:lnTo>
                      <a:pt x="408" y="23"/>
                    </a:lnTo>
                    <a:lnTo>
                      <a:pt x="371" y="17"/>
                    </a:lnTo>
                    <a:lnTo>
                      <a:pt x="334" y="12"/>
                    </a:lnTo>
                    <a:lnTo>
                      <a:pt x="298" y="9"/>
                    </a:lnTo>
                    <a:lnTo>
                      <a:pt x="265" y="5"/>
                    </a:lnTo>
                    <a:lnTo>
                      <a:pt x="232" y="3"/>
                    </a:lnTo>
                    <a:lnTo>
                      <a:pt x="203" y="0"/>
                    </a:lnTo>
                    <a:lnTo>
                      <a:pt x="164" y="3"/>
                    </a:lnTo>
                    <a:lnTo>
                      <a:pt x="130" y="14"/>
                    </a:lnTo>
                    <a:lnTo>
                      <a:pt x="100" y="31"/>
                    </a:lnTo>
                    <a:lnTo>
                      <a:pt x="73" y="54"/>
                    </a:lnTo>
                    <a:lnTo>
                      <a:pt x="52" y="81"/>
                    </a:lnTo>
                    <a:lnTo>
                      <a:pt x="34" y="115"/>
                    </a:lnTo>
                    <a:lnTo>
                      <a:pt x="19" y="151"/>
                    </a:lnTo>
                    <a:lnTo>
                      <a:pt x="10" y="191"/>
                    </a:lnTo>
                    <a:lnTo>
                      <a:pt x="3" y="231"/>
                    </a:lnTo>
                    <a:lnTo>
                      <a:pt x="0" y="272"/>
                    </a:lnTo>
                    <a:lnTo>
                      <a:pt x="0" y="312"/>
                    </a:lnTo>
                    <a:lnTo>
                      <a:pt x="3" y="352"/>
                    </a:lnTo>
                    <a:lnTo>
                      <a:pt x="9" y="391"/>
                    </a:lnTo>
                    <a:lnTo>
                      <a:pt x="18" y="426"/>
                    </a:lnTo>
                    <a:lnTo>
                      <a:pt x="45" y="484"/>
                    </a:lnTo>
                    <a:lnTo>
                      <a:pt x="48" y="484"/>
                    </a:lnTo>
                    <a:lnTo>
                      <a:pt x="51" y="486"/>
                    </a:lnTo>
                    <a:lnTo>
                      <a:pt x="55" y="487"/>
                    </a:lnTo>
                    <a:lnTo>
                      <a:pt x="58" y="490"/>
                    </a:lnTo>
                    <a:lnTo>
                      <a:pt x="63" y="494"/>
                    </a:lnTo>
                    <a:lnTo>
                      <a:pt x="67" y="497"/>
                    </a:lnTo>
                    <a:lnTo>
                      <a:pt x="73" y="500"/>
                    </a:lnTo>
                    <a:lnTo>
                      <a:pt x="77" y="503"/>
                    </a:lnTo>
                    <a:lnTo>
                      <a:pt x="82" y="506"/>
                    </a:lnTo>
                    <a:lnTo>
                      <a:pt x="88" y="510"/>
                    </a:lnTo>
                    <a:lnTo>
                      <a:pt x="92" y="515"/>
                    </a:lnTo>
                    <a:lnTo>
                      <a:pt x="97" y="518"/>
                    </a:lnTo>
                    <a:lnTo>
                      <a:pt x="101" y="521"/>
                    </a:lnTo>
                    <a:lnTo>
                      <a:pt x="106" y="526"/>
                    </a:lnTo>
                    <a:lnTo>
                      <a:pt x="112" y="532"/>
                    </a:lnTo>
                    <a:lnTo>
                      <a:pt x="112" y="537"/>
                    </a:lnTo>
                    <a:lnTo>
                      <a:pt x="113" y="543"/>
                    </a:lnTo>
                    <a:lnTo>
                      <a:pt x="115" y="549"/>
                    </a:lnTo>
                    <a:lnTo>
                      <a:pt x="118" y="555"/>
                    </a:lnTo>
                    <a:lnTo>
                      <a:pt x="119" y="561"/>
                    </a:lnTo>
                    <a:lnTo>
                      <a:pt x="121" y="569"/>
                    </a:lnTo>
                    <a:lnTo>
                      <a:pt x="124" y="577"/>
                    </a:lnTo>
                    <a:lnTo>
                      <a:pt x="127" y="584"/>
                    </a:lnTo>
                    <a:lnTo>
                      <a:pt x="130" y="592"/>
                    </a:lnTo>
                    <a:lnTo>
                      <a:pt x="133" y="600"/>
                    </a:lnTo>
                    <a:lnTo>
                      <a:pt x="136" y="607"/>
                    </a:lnTo>
                    <a:lnTo>
                      <a:pt x="137" y="615"/>
                    </a:lnTo>
                    <a:lnTo>
                      <a:pt x="140" y="623"/>
                    </a:lnTo>
                    <a:lnTo>
                      <a:pt x="140" y="629"/>
                    </a:lnTo>
                    <a:lnTo>
                      <a:pt x="143" y="641"/>
                    </a:lnTo>
                    <a:lnTo>
                      <a:pt x="151" y="1064"/>
                    </a:lnTo>
                    <a:lnTo>
                      <a:pt x="152" y="1065"/>
                    </a:lnTo>
                    <a:lnTo>
                      <a:pt x="154" y="1069"/>
                    </a:lnTo>
                    <a:lnTo>
                      <a:pt x="155" y="1072"/>
                    </a:lnTo>
                    <a:lnTo>
                      <a:pt x="156" y="1075"/>
                    </a:lnTo>
                    <a:lnTo>
                      <a:pt x="158" y="1078"/>
                    </a:lnTo>
                    <a:lnTo>
                      <a:pt x="161" y="1081"/>
                    </a:lnTo>
                    <a:lnTo>
                      <a:pt x="162" y="1085"/>
                    </a:lnTo>
                    <a:lnTo>
                      <a:pt x="164" y="1089"/>
                    </a:lnTo>
                    <a:lnTo>
                      <a:pt x="167" y="1093"/>
                    </a:lnTo>
                    <a:lnTo>
                      <a:pt x="167" y="1096"/>
                    </a:lnTo>
                    <a:lnTo>
                      <a:pt x="170" y="1101"/>
                    </a:lnTo>
                    <a:lnTo>
                      <a:pt x="170" y="1105"/>
                    </a:lnTo>
                    <a:lnTo>
                      <a:pt x="171" y="1109"/>
                    </a:lnTo>
                    <a:lnTo>
                      <a:pt x="173" y="1113"/>
                    </a:lnTo>
                    <a:lnTo>
                      <a:pt x="173" y="1119"/>
                    </a:lnTo>
                    <a:lnTo>
                      <a:pt x="174" y="1119"/>
                    </a:lnTo>
                    <a:lnTo>
                      <a:pt x="176" y="1119"/>
                    </a:lnTo>
                    <a:lnTo>
                      <a:pt x="177" y="1119"/>
                    </a:lnTo>
                    <a:lnTo>
                      <a:pt x="179" y="1119"/>
                    </a:lnTo>
                    <a:lnTo>
                      <a:pt x="180" y="1121"/>
                    </a:lnTo>
                    <a:lnTo>
                      <a:pt x="182" y="1121"/>
                    </a:lnTo>
                    <a:lnTo>
                      <a:pt x="183" y="1122"/>
                    </a:lnTo>
                    <a:lnTo>
                      <a:pt x="185" y="1122"/>
                    </a:lnTo>
                    <a:lnTo>
                      <a:pt x="186" y="1122"/>
                    </a:lnTo>
                    <a:lnTo>
                      <a:pt x="186" y="1124"/>
                    </a:lnTo>
                    <a:lnTo>
                      <a:pt x="189" y="1125"/>
                    </a:lnTo>
                    <a:lnTo>
                      <a:pt x="192" y="1125"/>
                    </a:lnTo>
                    <a:lnTo>
                      <a:pt x="192" y="1127"/>
                    </a:lnTo>
                    <a:lnTo>
                      <a:pt x="195" y="1127"/>
                    </a:lnTo>
                  </a:path>
                </a:pathLst>
              </a:custGeom>
              <a:noFill/>
              <a:ln w="50800" cap="rnd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b-NO"/>
              </a:p>
            </p:txBody>
          </p:sp>
          <p:sp>
            <p:nvSpPr>
              <p:cNvPr id="48173" name="Freeform 45"/>
              <p:cNvSpPr>
                <a:spLocks/>
              </p:cNvSpPr>
              <p:nvPr/>
            </p:nvSpPr>
            <p:spPr bwMode="auto">
              <a:xfrm>
                <a:off x="1306" y="1625"/>
                <a:ext cx="640" cy="245"/>
              </a:xfrm>
              <a:custGeom>
                <a:avLst/>
                <a:gdLst>
                  <a:gd name="T0" fmla="*/ 336 w 640"/>
                  <a:gd name="T1" fmla="*/ 0 h 245"/>
                  <a:gd name="T2" fmla="*/ 399 w 640"/>
                  <a:gd name="T3" fmla="*/ 0 h 245"/>
                  <a:gd name="T4" fmla="*/ 458 w 640"/>
                  <a:gd name="T5" fmla="*/ 5 h 245"/>
                  <a:gd name="T6" fmla="*/ 509 w 640"/>
                  <a:gd name="T7" fmla="*/ 17 h 245"/>
                  <a:gd name="T8" fmla="*/ 555 w 640"/>
                  <a:gd name="T9" fmla="*/ 33 h 245"/>
                  <a:gd name="T10" fmla="*/ 592 w 640"/>
                  <a:gd name="T11" fmla="*/ 54 h 245"/>
                  <a:gd name="T12" fmla="*/ 620 w 640"/>
                  <a:gd name="T13" fmla="*/ 79 h 245"/>
                  <a:gd name="T14" fmla="*/ 639 w 640"/>
                  <a:gd name="T15" fmla="*/ 124 h 245"/>
                  <a:gd name="T16" fmla="*/ 601 w 640"/>
                  <a:gd name="T17" fmla="*/ 103 h 245"/>
                  <a:gd name="T18" fmla="*/ 557 w 640"/>
                  <a:gd name="T19" fmla="*/ 88 h 245"/>
                  <a:gd name="T20" fmla="*/ 509 w 640"/>
                  <a:gd name="T21" fmla="*/ 79 h 245"/>
                  <a:gd name="T22" fmla="*/ 462 w 640"/>
                  <a:gd name="T23" fmla="*/ 76 h 245"/>
                  <a:gd name="T24" fmla="*/ 412 w 640"/>
                  <a:gd name="T25" fmla="*/ 74 h 245"/>
                  <a:gd name="T26" fmla="*/ 364 w 640"/>
                  <a:gd name="T27" fmla="*/ 77 h 245"/>
                  <a:gd name="T28" fmla="*/ 316 w 640"/>
                  <a:gd name="T29" fmla="*/ 82 h 245"/>
                  <a:gd name="T30" fmla="*/ 256 w 640"/>
                  <a:gd name="T31" fmla="*/ 89 h 245"/>
                  <a:gd name="T32" fmla="*/ 222 w 640"/>
                  <a:gd name="T33" fmla="*/ 97 h 245"/>
                  <a:gd name="T34" fmla="*/ 187 w 640"/>
                  <a:gd name="T35" fmla="*/ 107 h 245"/>
                  <a:gd name="T36" fmla="*/ 149 w 640"/>
                  <a:gd name="T37" fmla="*/ 124 h 245"/>
                  <a:gd name="T38" fmla="*/ 112 w 640"/>
                  <a:gd name="T39" fmla="*/ 143 h 245"/>
                  <a:gd name="T40" fmla="*/ 79 w 640"/>
                  <a:gd name="T41" fmla="*/ 167 h 245"/>
                  <a:gd name="T42" fmla="*/ 51 w 640"/>
                  <a:gd name="T43" fmla="*/ 195 h 245"/>
                  <a:gd name="T44" fmla="*/ 25 w 640"/>
                  <a:gd name="T45" fmla="*/ 244 h 245"/>
                  <a:gd name="T46" fmla="*/ 19 w 640"/>
                  <a:gd name="T47" fmla="*/ 238 h 245"/>
                  <a:gd name="T48" fmla="*/ 15 w 640"/>
                  <a:gd name="T49" fmla="*/ 232 h 245"/>
                  <a:gd name="T50" fmla="*/ 12 w 640"/>
                  <a:gd name="T51" fmla="*/ 226 h 245"/>
                  <a:gd name="T52" fmla="*/ 7 w 640"/>
                  <a:gd name="T53" fmla="*/ 220 h 245"/>
                  <a:gd name="T54" fmla="*/ 4 w 640"/>
                  <a:gd name="T55" fmla="*/ 214 h 245"/>
                  <a:gd name="T56" fmla="*/ 1 w 640"/>
                  <a:gd name="T57" fmla="*/ 207 h 245"/>
                  <a:gd name="T58" fmla="*/ 0 w 640"/>
                  <a:gd name="T59" fmla="*/ 201 h 245"/>
                  <a:gd name="T60" fmla="*/ 0 w 640"/>
                  <a:gd name="T61" fmla="*/ 178 h 245"/>
                  <a:gd name="T62" fmla="*/ 9 w 640"/>
                  <a:gd name="T63" fmla="*/ 146 h 245"/>
                  <a:gd name="T64" fmla="*/ 31 w 640"/>
                  <a:gd name="T65" fmla="*/ 116 h 245"/>
                  <a:gd name="T66" fmla="*/ 63 w 640"/>
                  <a:gd name="T67" fmla="*/ 86 h 245"/>
                  <a:gd name="T68" fmla="*/ 103 w 640"/>
                  <a:gd name="T69" fmla="*/ 61 h 245"/>
                  <a:gd name="T70" fmla="*/ 153 w 640"/>
                  <a:gd name="T71" fmla="*/ 38 h 245"/>
                  <a:gd name="T72" fmla="*/ 209 w 640"/>
                  <a:gd name="T73" fmla="*/ 20 h 245"/>
                  <a:gd name="T74" fmla="*/ 303 w 640"/>
                  <a:gd name="T75" fmla="*/ 3 h 245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w 640"/>
                  <a:gd name="T115" fmla="*/ 0 h 245"/>
                  <a:gd name="T116" fmla="*/ 640 w 640"/>
                  <a:gd name="T117" fmla="*/ 245 h 245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T114" t="T115" r="T116" b="T117"/>
                <a:pathLst>
                  <a:path w="640" h="245">
                    <a:moveTo>
                      <a:pt x="303" y="3"/>
                    </a:moveTo>
                    <a:lnTo>
                      <a:pt x="336" y="0"/>
                    </a:lnTo>
                    <a:lnTo>
                      <a:pt x="368" y="0"/>
                    </a:lnTo>
                    <a:lnTo>
                      <a:pt x="399" y="0"/>
                    </a:lnTo>
                    <a:lnTo>
                      <a:pt x="428" y="2"/>
                    </a:lnTo>
                    <a:lnTo>
                      <a:pt x="458" y="5"/>
                    </a:lnTo>
                    <a:lnTo>
                      <a:pt x="484" y="11"/>
                    </a:lnTo>
                    <a:lnTo>
                      <a:pt x="509" y="17"/>
                    </a:lnTo>
                    <a:lnTo>
                      <a:pt x="535" y="24"/>
                    </a:lnTo>
                    <a:lnTo>
                      <a:pt x="555" y="33"/>
                    </a:lnTo>
                    <a:lnTo>
                      <a:pt x="576" y="42"/>
                    </a:lnTo>
                    <a:lnTo>
                      <a:pt x="592" y="54"/>
                    </a:lnTo>
                    <a:lnTo>
                      <a:pt x="608" y="65"/>
                    </a:lnTo>
                    <a:lnTo>
                      <a:pt x="620" y="79"/>
                    </a:lnTo>
                    <a:lnTo>
                      <a:pt x="630" y="92"/>
                    </a:lnTo>
                    <a:lnTo>
                      <a:pt x="639" y="124"/>
                    </a:lnTo>
                    <a:lnTo>
                      <a:pt x="621" y="112"/>
                    </a:lnTo>
                    <a:lnTo>
                      <a:pt x="601" y="103"/>
                    </a:lnTo>
                    <a:lnTo>
                      <a:pt x="579" y="94"/>
                    </a:lnTo>
                    <a:lnTo>
                      <a:pt x="557" y="88"/>
                    </a:lnTo>
                    <a:lnTo>
                      <a:pt x="535" y="83"/>
                    </a:lnTo>
                    <a:lnTo>
                      <a:pt x="509" y="79"/>
                    </a:lnTo>
                    <a:lnTo>
                      <a:pt x="486" y="77"/>
                    </a:lnTo>
                    <a:lnTo>
                      <a:pt x="462" y="76"/>
                    </a:lnTo>
                    <a:lnTo>
                      <a:pt x="437" y="74"/>
                    </a:lnTo>
                    <a:lnTo>
                      <a:pt x="412" y="74"/>
                    </a:lnTo>
                    <a:lnTo>
                      <a:pt x="387" y="76"/>
                    </a:lnTo>
                    <a:lnTo>
                      <a:pt x="364" y="77"/>
                    </a:lnTo>
                    <a:lnTo>
                      <a:pt x="339" y="79"/>
                    </a:lnTo>
                    <a:lnTo>
                      <a:pt x="316" y="82"/>
                    </a:lnTo>
                    <a:lnTo>
                      <a:pt x="272" y="86"/>
                    </a:lnTo>
                    <a:lnTo>
                      <a:pt x="256" y="89"/>
                    </a:lnTo>
                    <a:lnTo>
                      <a:pt x="240" y="92"/>
                    </a:lnTo>
                    <a:lnTo>
                      <a:pt x="222" y="97"/>
                    </a:lnTo>
                    <a:lnTo>
                      <a:pt x="205" y="101"/>
                    </a:lnTo>
                    <a:lnTo>
                      <a:pt x="187" y="107"/>
                    </a:lnTo>
                    <a:lnTo>
                      <a:pt x="168" y="115"/>
                    </a:lnTo>
                    <a:lnTo>
                      <a:pt x="149" y="124"/>
                    </a:lnTo>
                    <a:lnTo>
                      <a:pt x="131" y="133"/>
                    </a:lnTo>
                    <a:lnTo>
                      <a:pt x="112" y="143"/>
                    </a:lnTo>
                    <a:lnTo>
                      <a:pt x="95" y="154"/>
                    </a:lnTo>
                    <a:lnTo>
                      <a:pt x="79" y="167"/>
                    </a:lnTo>
                    <a:lnTo>
                      <a:pt x="66" y="181"/>
                    </a:lnTo>
                    <a:lnTo>
                      <a:pt x="51" y="195"/>
                    </a:lnTo>
                    <a:lnTo>
                      <a:pt x="41" y="210"/>
                    </a:lnTo>
                    <a:lnTo>
                      <a:pt x="25" y="244"/>
                    </a:lnTo>
                    <a:lnTo>
                      <a:pt x="22" y="241"/>
                    </a:lnTo>
                    <a:lnTo>
                      <a:pt x="19" y="238"/>
                    </a:lnTo>
                    <a:lnTo>
                      <a:pt x="16" y="235"/>
                    </a:lnTo>
                    <a:lnTo>
                      <a:pt x="15" y="232"/>
                    </a:lnTo>
                    <a:lnTo>
                      <a:pt x="13" y="229"/>
                    </a:lnTo>
                    <a:lnTo>
                      <a:pt x="12" y="226"/>
                    </a:lnTo>
                    <a:lnTo>
                      <a:pt x="9" y="223"/>
                    </a:lnTo>
                    <a:lnTo>
                      <a:pt x="7" y="220"/>
                    </a:lnTo>
                    <a:lnTo>
                      <a:pt x="6" y="217"/>
                    </a:lnTo>
                    <a:lnTo>
                      <a:pt x="4" y="214"/>
                    </a:lnTo>
                    <a:lnTo>
                      <a:pt x="3" y="210"/>
                    </a:lnTo>
                    <a:lnTo>
                      <a:pt x="1" y="207"/>
                    </a:lnTo>
                    <a:lnTo>
                      <a:pt x="1" y="204"/>
                    </a:lnTo>
                    <a:lnTo>
                      <a:pt x="0" y="201"/>
                    </a:lnTo>
                    <a:lnTo>
                      <a:pt x="0" y="193"/>
                    </a:lnTo>
                    <a:lnTo>
                      <a:pt x="0" y="178"/>
                    </a:lnTo>
                    <a:lnTo>
                      <a:pt x="3" y="163"/>
                    </a:lnTo>
                    <a:lnTo>
                      <a:pt x="9" y="146"/>
                    </a:lnTo>
                    <a:lnTo>
                      <a:pt x="18" y="131"/>
                    </a:lnTo>
                    <a:lnTo>
                      <a:pt x="31" y="116"/>
                    </a:lnTo>
                    <a:lnTo>
                      <a:pt x="45" y="101"/>
                    </a:lnTo>
                    <a:lnTo>
                      <a:pt x="63" y="86"/>
                    </a:lnTo>
                    <a:lnTo>
                      <a:pt x="82" y="73"/>
                    </a:lnTo>
                    <a:lnTo>
                      <a:pt x="103" y="61"/>
                    </a:lnTo>
                    <a:lnTo>
                      <a:pt x="127" y="50"/>
                    </a:lnTo>
                    <a:lnTo>
                      <a:pt x="153" y="38"/>
                    </a:lnTo>
                    <a:lnTo>
                      <a:pt x="180" y="29"/>
                    </a:lnTo>
                    <a:lnTo>
                      <a:pt x="209" y="20"/>
                    </a:lnTo>
                    <a:lnTo>
                      <a:pt x="238" y="14"/>
                    </a:lnTo>
                    <a:lnTo>
                      <a:pt x="303" y="3"/>
                    </a:lnTo>
                  </a:path>
                </a:pathLst>
              </a:custGeom>
              <a:solidFill>
                <a:schemeClr val="bg2"/>
              </a:solidFill>
              <a:ln w="12700" cap="rnd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b-NO"/>
              </a:p>
            </p:txBody>
          </p:sp>
          <p:sp>
            <p:nvSpPr>
              <p:cNvPr id="48174" name="Freeform 46"/>
              <p:cNvSpPr>
                <a:spLocks/>
              </p:cNvSpPr>
              <p:nvPr/>
            </p:nvSpPr>
            <p:spPr bwMode="auto">
              <a:xfrm>
                <a:off x="1511" y="1623"/>
                <a:ext cx="312" cy="322"/>
              </a:xfrm>
              <a:custGeom>
                <a:avLst/>
                <a:gdLst>
                  <a:gd name="T0" fmla="*/ 300 w 312"/>
                  <a:gd name="T1" fmla="*/ 29 h 322"/>
                  <a:gd name="T2" fmla="*/ 294 w 312"/>
                  <a:gd name="T3" fmla="*/ 47 h 322"/>
                  <a:gd name="T4" fmla="*/ 284 w 312"/>
                  <a:gd name="T5" fmla="*/ 62 h 322"/>
                  <a:gd name="T6" fmla="*/ 272 w 312"/>
                  <a:gd name="T7" fmla="*/ 75 h 322"/>
                  <a:gd name="T8" fmla="*/ 257 w 312"/>
                  <a:gd name="T9" fmla="*/ 86 h 322"/>
                  <a:gd name="T10" fmla="*/ 269 w 312"/>
                  <a:gd name="T11" fmla="*/ 104 h 322"/>
                  <a:gd name="T12" fmla="*/ 294 w 312"/>
                  <a:gd name="T13" fmla="*/ 135 h 322"/>
                  <a:gd name="T14" fmla="*/ 308 w 312"/>
                  <a:gd name="T15" fmla="*/ 174 h 322"/>
                  <a:gd name="T16" fmla="*/ 309 w 312"/>
                  <a:gd name="T17" fmla="*/ 218 h 322"/>
                  <a:gd name="T18" fmla="*/ 294 w 312"/>
                  <a:gd name="T19" fmla="*/ 260 h 322"/>
                  <a:gd name="T20" fmla="*/ 267 w 312"/>
                  <a:gd name="T21" fmla="*/ 287 h 322"/>
                  <a:gd name="T22" fmla="*/ 258 w 312"/>
                  <a:gd name="T23" fmla="*/ 290 h 322"/>
                  <a:gd name="T24" fmla="*/ 248 w 312"/>
                  <a:gd name="T25" fmla="*/ 294 h 322"/>
                  <a:gd name="T26" fmla="*/ 233 w 312"/>
                  <a:gd name="T27" fmla="*/ 299 h 322"/>
                  <a:gd name="T28" fmla="*/ 212 w 312"/>
                  <a:gd name="T29" fmla="*/ 303 h 322"/>
                  <a:gd name="T30" fmla="*/ 180 w 312"/>
                  <a:gd name="T31" fmla="*/ 311 h 322"/>
                  <a:gd name="T32" fmla="*/ 158 w 312"/>
                  <a:gd name="T33" fmla="*/ 314 h 322"/>
                  <a:gd name="T34" fmla="*/ 134 w 312"/>
                  <a:gd name="T35" fmla="*/ 317 h 322"/>
                  <a:gd name="T36" fmla="*/ 110 w 312"/>
                  <a:gd name="T37" fmla="*/ 318 h 322"/>
                  <a:gd name="T38" fmla="*/ 89 w 312"/>
                  <a:gd name="T39" fmla="*/ 321 h 322"/>
                  <a:gd name="T40" fmla="*/ 59 w 312"/>
                  <a:gd name="T41" fmla="*/ 309 h 322"/>
                  <a:gd name="T42" fmla="*/ 36 w 312"/>
                  <a:gd name="T43" fmla="*/ 288 h 322"/>
                  <a:gd name="T44" fmla="*/ 20 w 312"/>
                  <a:gd name="T45" fmla="*/ 264 h 322"/>
                  <a:gd name="T46" fmla="*/ 9 w 312"/>
                  <a:gd name="T47" fmla="*/ 239 h 322"/>
                  <a:gd name="T48" fmla="*/ 3 w 312"/>
                  <a:gd name="T49" fmla="*/ 213 h 322"/>
                  <a:gd name="T50" fmla="*/ 92 w 312"/>
                  <a:gd name="T51" fmla="*/ 215 h 322"/>
                  <a:gd name="T52" fmla="*/ 111 w 312"/>
                  <a:gd name="T53" fmla="*/ 252 h 322"/>
                  <a:gd name="T54" fmla="*/ 144 w 312"/>
                  <a:gd name="T55" fmla="*/ 267 h 322"/>
                  <a:gd name="T56" fmla="*/ 180 w 312"/>
                  <a:gd name="T57" fmla="*/ 264 h 322"/>
                  <a:gd name="T58" fmla="*/ 209 w 312"/>
                  <a:gd name="T59" fmla="*/ 242 h 322"/>
                  <a:gd name="T60" fmla="*/ 219 w 312"/>
                  <a:gd name="T61" fmla="*/ 194 h 322"/>
                  <a:gd name="T62" fmla="*/ 212 w 312"/>
                  <a:gd name="T63" fmla="*/ 168 h 322"/>
                  <a:gd name="T64" fmla="*/ 195 w 312"/>
                  <a:gd name="T65" fmla="*/ 150 h 322"/>
                  <a:gd name="T66" fmla="*/ 174 w 312"/>
                  <a:gd name="T67" fmla="*/ 137 h 322"/>
                  <a:gd name="T68" fmla="*/ 147 w 312"/>
                  <a:gd name="T69" fmla="*/ 131 h 322"/>
                  <a:gd name="T70" fmla="*/ 120 w 312"/>
                  <a:gd name="T71" fmla="*/ 71 h 322"/>
                  <a:gd name="T72" fmla="*/ 140 w 312"/>
                  <a:gd name="T73" fmla="*/ 71 h 322"/>
                  <a:gd name="T74" fmla="*/ 162 w 312"/>
                  <a:gd name="T75" fmla="*/ 68 h 322"/>
                  <a:gd name="T76" fmla="*/ 182 w 312"/>
                  <a:gd name="T77" fmla="*/ 60 h 322"/>
                  <a:gd name="T78" fmla="*/ 198 w 312"/>
                  <a:gd name="T79" fmla="*/ 48 h 322"/>
                  <a:gd name="T80" fmla="*/ 209 w 312"/>
                  <a:gd name="T81" fmla="*/ 21 h 322"/>
                  <a:gd name="T82" fmla="*/ 209 w 312"/>
                  <a:gd name="T83" fmla="*/ 14 h 322"/>
                  <a:gd name="T84" fmla="*/ 209 w 312"/>
                  <a:gd name="T85" fmla="*/ 9 h 322"/>
                  <a:gd name="T86" fmla="*/ 209 w 312"/>
                  <a:gd name="T87" fmla="*/ 5 h 322"/>
                  <a:gd name="T88" fmla="*/ 303 w 312"/>
                  <a:gd name="T89" fmla="*/ 15 h 322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w 312"/>
                  <a:gd name="T136" fmla="*/ 0 h 322"/>
                  <a:gd name="T137" fmla="*/ 312 w 312"/>
                  <a:gd name="T138" fmla="*/ 322 h 322"/>
                </a:gdLst>
                <a:ahLst/>
                <a:cxnLst>
                  <a:cxn ang="T90">
                    <a:pos x="T0" y="T1"/>
                  </a:cxn>
                  <a:cxn ang="T91">
                    <a:pos x="T2" y="T3"/>
                  </a:cxn>
                  <a:cxn ang="T92">
                    <a:pos x="T4" y="T5"/>
                  </a:cxn>
                  <a:cxn ang="T93">
                    <a:pos x="T6" y="T7"/>
                  </a:cxn>
                  <a:cxn ang="T94">
                    <a:pos x="T8" y="T9"/>
                  </a:cxn>
                  <a:cxn ang="T95">
                    <a:pos x="T10" y="T11"/>
                  </a:cxn>
                  <a:cxn ang="T96">
                    <a:pos x="T12" y="T13"/>
                  </a:cxn>
                  <a:cxn ang="T97">
                    <a:pos x="T14" y="T15"/>
                  </a:cxn>
                  <a:cxn ang="T98">
                    <a:pos x="T16" y="T17"/>
                  </a:cxn>
                  <a:cxn ang="T99">
                    <a:pos x="T18" y="T19"/>
                  </a:cxn>
                  <a:cxn ang="T100">
                    <a:pos x="T20" y="T21"/>
                  </a:cxn>
                  <a:cxn ang="T101">
                    <a:pos x="T22" y="T23"/>
                  </a:cxn>
                  <a:cxn ang="T102">
                    <a:pos x="T24" y="T25"/>
                  </a:cxn>
                  <a:cxn ang="T103">
                    <a:pos x="T26" y="T27"/>
                  </a:cxn>
                  <a:cxn ang="T104">
                    <a:pos x="T28" y="T29"/>
                  </a:cxn>
                  <a:cxn ang="T105">
                    <a:pos x="T30" y="T31"/>
                  </a:cxn>
                  <a:cxn ang="T106">
                    <a:pos x="T32" y="T33"/>
                  </a:cxn>
                  <a:cxn ang="T107">
                    <a:pos x="T34" y="T35"/>
                  </a:cxn>
                  <a:cxn ang="T108">
                    <a:pos x="T36" y="T37"/>
                  </a:cxn>
                  <a:cxn ang="T109">
                    <a:pos x="T38" y="T39"/>
                  </a:cxn>
                  <a:cxn ang="T110">
                    <a:pos x="T40" y="T41"/>
                  </a:cxn>
                  <a:cxn ang="T111">
                    <a:pos x="T42" y="T43"/>
                  </a:cxn>
                  <a:cxn ang="T112">
                    <a:pos x="T44" y="T45"/>
                  </a:cxn>
                  <a:cxn ang="T113">
                    <a:pos x="T46" y="T47"/>
                  </a:cxn>
                  <a:cxn ang="T114">
                    <a:pos x="T48" y="T49"/>
                  </a:cxn>
                  <a:cxn ang="T115">
                    <a:pos x="T50" y="T51"/>
                  </a:cxn>
                  <a:cxn ang="T116">
                    <a:pos x="T52" y="T53"/>
                  </a:cxn>
                  <a:cxn ang="T117">
                    <a:pos x="T54" y="T55"/>
                  </a:cxn>
                  <a:cxn ang="T118">
                    <a:pos x="T56" y="T57"/>
                  </a:cxn>
                  <a:cxn ang="T119">
                    <a:pos x="T58" y="T59"/>
                  </a:cxn>
                  <a:cxn ang="T120">
                    <a:pos x="T60" y="T61"/>
                  </a:cxn>
                  <a:cxn ang="T121">
                    <a:pos x="T62" y="T63"/>
                  </a:cxn>
                  <a:cxn ang="T122">
                    <a:pos x="T64" y="T65"/>
                  </a:cxn>
                  <a:cxn ang="T123">
                    <a:pos x="T66" y="T67"/>
                  </a:cxn>
                  <a:cxn ang="T124">
                    <a:pos x="T68" y="T69"/>
                  </a:cxn>
                  <a:cxn ang="T125">
                    <a:pos x="T70" y="T71"/>
                  </a:cxn>
                  <a:cxn ang="T126">
                    <a:pos x="T72" y="T73"/>
                  </a:cxn>
                  <a:cxn ang="T127">
                    <a:pos x="T74" y="T75"/>
                  </a:cxn>
                  <a:cxn ang="T128">
                    <a:pos x="T76" y="T77"/>
                  </a:cxn>
                  <a:cxn ang="T129">
                    <a:pos x="T78" y="T79"/>
                  </a:cxn>
                  <a:cxn ang="T130">
                    <a:pos x="T80" y="T81"/>
                  </a:cxn>
                  <a:cxn ang="T131">
                    <a:pos x="T82" y="T83"/>
                  </a:cxn>
                  <a:cxn ang="T132">
                    <a:pos x="T84" y="T85"/>
                  </a:cxn>
                  <a:cxn ang="T133">
                    <a:pos x="T86" y="T87"/>
                  </a:cxn>
                  <a:cxn ang="T134">
                    <a:pos x="T88" y="T89"/>
                  </a:cxn>
                </a:cxnLst>
                <a:rect l="T135" t="T136" r="T137" b="T138"/>
                <a:pathLst>
                  <a:path w="312" h="322">
                    <a:moveTo>
                      <a:pt x="303" y="15"/>
                    </a:moveTo>
                    <a:lnTo>
                      <a:pt x="302" y="21"/>
                    </a:lnTo>
                    <a:lnTo>
                      <a:pt x="300" y="29"/>
                    </a:lnTo>
                    <a:lnTo>
                      <a:pt x="299" y="35"/>
                    </a:lnTo>
                    <a:lnTo>
                      <a:pt x="297" y="41"/>
                    </a:lnTo>
                    <a:lnTo>
                      <a:pt x="294" y="47"/>
                    </a:lnTo>
                    <a:lnTo>
                      <a:pt x="291" y="51"/>
                    </a:lnTo>
                    <a:lnTo>
                      <a:pt x="287" y="57"/>
                    </a:lnTo>
                    <a:lnTo>
                      <a:pt x="284" y="62"/>
                    </a:lnTo>
                    <a:lnTo>
                      <a:pt x="279" y="66"/>
                    </a:lnTo>
                    <a:lnTo>
                      <a:pt x="276" y="71"/>
                    </a:lnTo>
                    <a:lnTo>
                      <a:pt x="272" y="75"/>
                    </a:lnTo>
                    <a:lnTo>
                      <a:pt x="267" y="78"/>
                    </a:lnTo>
                    <a:lnTo>
                      <a:pt x="261" y="83"/>
                    </a:lnTo>
                    <a:lnTo>
                      <a:pt x="257" y="86"/>
                    </a:lnTo>
                    <a:lnTo>
                      <a:pt x="248" y="92"/>
                    </a:lnTo>
                    <a:lnTo>
                      <a:pt x="258" y="98"/>
                    </a:lnTo>
                    <a:lnTo>
                      <a:pt x="269" y="104"/>
                    </a:lnTo>
                    <a:lnTo>
                      <a:pt x="278" y="113"/>
                    </a:lnTo>
                    <a:lnTo>
                      <a:pt x="287" y="123"/>
                    </a:lnTo>
                    <a:lnTo>
                      <a:pt x="294" y="135"/>
                    </a:lnTo>
                    <a:lnTo>
                      <a:pt x="300" y="147"/>
                    </a:lnTo>
                    <a:lnTo>
                      <a:pt x="305" y="159"/>
                    </a:lnTo>
                    <a:lnTo>
                      <a:pt x="308" y="174"/>
                    </a:lnTo>
                    <a:lnTo>
                      <a:pt x="309" y="188"/>
                    </a:lnTo>
                    <a:lnTo>
                      <a:pt x="311" y="203"/>
                    </a:lnTo>
                    <a:lnTo>
                      <a:pt x="309" y="218"/>
                    </a:lnTo>
                    <a:lnTo>
                      <a:pt x="306" y="231"/>
                    </a:lnTo>
                    <a:lnTo>
                      <a:pt x="300" y="246"/>
                    </a:lnTo>
                    <a:lnTo>
                      <a:pt x="294" y="260"/>
                    </a:lnTo>
                    <a:lnTo>
                      <a:pt x="276" y="284"/>
                    </a:lnTo>
                    <a:lnTo>
                      <a:pt x="272" y="285"/>
                    </a:lnTo>
                    <a:lnTo>
                      <a:pt x="267" y="287"/>
                    </a:lnTo>
                    <a:lnTo>
                      <a:pt x="264" y="288"/>
                    </a:lnTo>
                    <a:lnTo>
                      <a:pt x="261" y="288"/>
                    </a:lnTo>
                    <a:lnTo>
                      <a:pt x="258" y="290"/>
                    </a:lnTo>
                    <a:lnTo>
                      <a:pt x="255" y="291"/>
                    </a:lnTo>
                    <a:lnTo>
                      <a:pt x="251" y="293"/>
                    </a:lnTo>
                    <a:lnTo>
                      <a:pt x="248" y="294"/>
                    </a:lnTo>
                    <a:lnTo>
                      <a:pt x="243" y="296"/>
                    </a:lnTo>
                    <a:lnTo>
                      <a:pt x="239" y="297"/>
                    </a:lnTo>
                    <a:lnTo>
                      <a:pt x="233" y="299"/>
                    </a:lnTo>
                    <a:lnTo>
                      <a:pt x="227" y="300"/>
                    </a:lnTo>
                    <a:lnTo>
                      <a:pt x="219" y="302"/>
                    </a:lnTo>
                    <a:lnTo>
                      <a:pt x="212" y="303"/>
                    </a:lnTo>
                    <a:lnTo>
                      <a:pt x="191" y="308"/>
                    </a:lnTo>
                    <a:lnTo>
                      <a:pt x="186" y="309"/>
                    </a:lnTo>
                    <a:lnTo>
                      <a:pt x="180" y="311"/>
                    </a:lnTo>
                    <a:lnTo>
                      <a:pt x="173" y="311"/>
                    </a:lnTo>
                    <a:lnTo>
                      <a:pt x="165" y="312"/>
                    </a:lnTo>
                    <a:lnTo>
                      <a:pt x="158" y="314"/>
                    </a:lnTo>
                    <a:lnTo>
                      <a:pt x="150" y="315"/>
                    </a:lnTo>
                    <a:lnTo>
                      <a:pt x="141" y="317"/>
                    </a:lnTo>
                    <a:lnTo>
                      <a:pt x="134" y="317"/>
                    </a:lnTo>
                    <a:lnTo>
                      <a:pt x="126" y="318"/>
                    </a:lnTo>
                    <a:lnTo>
                      <a:pt x="119" y="318"/>
                    </a:lnTo>
                    <a:lnTo>
                      <a:pt x="110" y="318"/>
                    </a:lnTo>
                    <a:lnTo>
                      <a:pt x="104" y="320"/>
                    </a:lnTo>
                    <a:lnTo>
                      <a:pt x="96" y="320"/>
                    </a:lnTo>
                    <a:lnTo>
                      <a:pt x="89" y="321"/>
                    </a:lnTo>
                    <a:lnTo>
                      <a:pt x="78" y="320"/>
                    </a:lnTo>
                    <a:lnTo>
                      <a:pt x="68" y="315"/>
                    </a:lnTo>
                    <a:lnTo>
                      <a:pt x="59" y="309"/>
                    </a:lnTo>
                    <a:lnTo>
                      <a:pt x="51" y="303"/>
                    </a:lnTo>
                    <a:lnTo>
                      <a:pt x="44" y="296"/>
                    </a:lnTo>
                    <a:lnTo>
                      <a:pt x="36" y="288"/>
                    </a:lnTo>
                    <a:lnTo>
                      <a:pt x="30" y="282"/>
                    </a:lnTo>
                    <a:lnTo>
                      <a:pt x="24" y="273"/>
                    </a:lnTo>
                    <a:lnTo>
                      <a:pt x="20" y="264"/>
                    </a:lnTo>
                    <a:lnTo>
                      <a:pt x="15" y="257"/>
                    </a:lnTo>
                    <a:lnTo>
                      <a:pt x="12" y="248"/>
                    </a:lnTo>
                    <a:lnTo>
                      <a:pt x="9" y="239"/>
                    </a:lnTo>
                    <a:lnTo>
                      <a:pt x="6" y="230"/>
                    </a:lnTo>
                    <a:lnTo>
                      <a:pt x="5" y="221"/>
                    </a:lnTo>
                    <a:lnTo>
                      <a:pt x="3" y="213"/>
                    </a:lnTo>
                    <a:lnTo>
                      <a:pt x="0" y="195"/>
                    </a:lnTo>
                    <a:lnTo>
                      <a:pt x="90" y="197"/>
                    </a:lnTo>
                    <a:lnTo>
                      <a:pt x="92" y="215"/>
                    </a:lnTo>
                    <a:lnTo>
                      <a:pt x="96" y="230"/>
                    </a:lnTo>
                    <a:lnTo>
                      <a:pt x="102" y="242"/>
                    </a:lnTo>
                    <a:lnTo>
                      <a:pt x="111" y="252"/>
                    </a:lnTo>
                    <a:lnTo>
                      <a:pt x="122" y="260"/>
                    </a:lnTo>
                    <a:lnTo>
                      <a:pt x="132" y="264"/>
                    </a:lnTo>
                    <a:lnTo>
                      <a:pt x="144" y="267"/>
                    </a:lnTo>
                    <a:lnTo>
                      <a:pt x="156" y="269"/>
                    </a:lnTo>
                    <a:lnTo>
                      <a:pt x="168" y="267"/>
                    </a:lnTo>
                    <a:lnTo>
                      <a:pt x="180" y="264"/>
                    </a:lnTo>
                    <a:lnTo>
                      <a:pt x="191" y="258"/>
                    </a:lnTo>
                    <a:lnTo>
                      <a:pt x="200" y="251"/>
                    </a:lnTo>
                    <a:lnTo>
                      <a:pt x="209" y="242"/>
                    </a:lnTo>
                    <a:lnTo>
                      <a:pt x="215" y="230"/>
                    </a:lnTo>
                    <a:lnTo>
                      <a:pt x="219" y="203"/>
                    </a:lnTo>
                    <a:lnTo>
                      <a:pt x="219" y="194"/>
                    </a:lnTo>
                    <a:lnTo>
                      <a:pt x="218" y="185"/>
                    </a:lnTo>
                    <a:lnTo>
                      <a:pt x="215" y="176"/>
                    </a:lnTo>
                    <a:lnTo>
                      <a:pt x="212" y="168"/>
                    </a:lnTo>
                    <a:lnTo>
                      <a:pt x="207" y="162"/>
                    </a:lnTo>
                    <a:lnTo>
                      <a:pt x="203" y="156"/>
                    </a:lnTo>
                    <a:lnTo>
                      <a:pt x="195" y="150"/>
                    </a:lnTo>
                    <a:lnTo>
                      <a:pt x="188" y="144"/>
                    </a:lnTo>
                    <a:lnTo>
                      <a:pt x="182" y="141"/>
                    </a:lnTo>
                    <a:lnTo>
                      <a:pt x="174" y="137"/>
                    </a:lnTo>
                    <a:lnTo>
                      <a:pt x="165" y="134"/>
                    </a:lnTo>
                    <a:lnTo>
                      <a:pt x="156" y="132"/>
                    </a:lnTo>
                    <a:lnTo>
                      <a:pt x="147" y="131"/>
                    </a:lnTo>
                    <a:lnTo>
                      <a:pt x="138" y="131"/>
                    </a:lnTo>
                    <a:lnTo>
                      <a:pt x="120" y="131"/>
                    </a:lnTo>
                    <a:lnTo>
                      <a:pt x="120" y="71"/>
                    </a:lnTo>
                    <a:lnTo>
                      <a:pt x="126" y="71"/>
                    </a:lnTo>
                    <a:lnTo>
                      <a:pt x="134" y="71"/>
                    </a:lnTo>
                    <a:lnTo>
                      <a:pt x="140" y="71"/>
                    </a:lnTo>
                    <a:lnTo>
                      <a:pt x="147" y="71"/>
                    </a:lnTo>
                    <a:lnTo>
                      <a:pt x="155" y="69"/>
                    </a:lnTo>
                    <a:lnTo>
                      <a:pt x="162" y="68"/>
                    </a:lnTo>
                    <a:lnTo>
                      <a:pt x="168" y="65"/>
                    </a:lnTo>
                    <a:lnTo>
                      <a:pt x="176" y="63"/>
                    </a:lnTo>
                    <a:lnTo>
                      <a:pt x="182" y="60"/>
                    </a:lnTo>
                    <a:lnTo>
                      <a:pt x="188" y="57"/>
                    </a:lnTo>
                    <a:lnTo>
                      <a:pt x="192" y="53"/>
                    </a:lnTo>
                    <a:lnTo>
                      <a:pt x="198" y="48"/>
                    </a:lnTo>
                    <a:lnTo>
                      <a:pt x="201" y="42"/>
                    </a:lnTo>
                    <a:lnTo>
                      <a:pt x="206" y="36"/>
                    </a:lnTo>
                    <a:lnTo>
                      <a:pt x="209" y="21"/>
                    </a:lnTo>
                    <a:lnTo>
                      <a:pt x="209" y="18"/>
                    </a:lnTo>
                    <a:lnTo>
                      <a:pt x="209" y="15"/>
                    </a:lnTo>
                    <a:lnTo>
                      <a:pt x="209" y="14"/>
                    </a:lnTo>
                    <a:lnTo>
                      <a:pt x="209" y="12"/>
                    </a:lnTo>
                    <a:lnTo>
                      <a:pt x="209" y="11"/>
                    </a:lnTo>
                    <a:lnTo>
                      <a:pt x="209" y="9"/>
                    </a:lnTo>
                    <a:lnTo>
                      <a:pt x="209" y="8"/>
                    </a:lnTo>
                    <a:lnTo>
                      <a:pt x="209" y="6"/>
                    </a:lnTo>
                    <a:lnTo>
                      <a:pt x="209" y="5"/>
                    </a:lnTo>
                    <a:lnTo>
                      <a:pt x="209" y="3"/>
                    </a:lnTo>
                    <a:lnTo>
                      <a:pt x="209" y="0"/>
                    </a:lnTo>
                    <a:lnTo>
                      <a:pt x="303" y="15"/>
                    </a:lnTo>
                  </a:path>
                </a:pathLst>
              </a:custGeom>
              <a:solidFill>
                <a:schemeClr val="tx1"/>
              </a:solidFill>
              <a:ln w="12700" cap="rnd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b-NO"/>
              </a:p>
            </p:txBody>
          </p:sp>
          <p:sp>
            <p:nvSpPr>
              <p:cNvPr id="48175" name="Freeform 47"/>
              <p:cNvSpPr>
                <a:spLocks/>
              </p:cNvSpPr>
              <p:nvPr/>
            </p:nvSpPr>
            <p:spPr bwMode="auto">
              <a:xfrm>
                <a:off x="1511" y="1624"/>
                <a:ext cx="88" cy="36"/>
              </a:xfrm>
              <a:custGeom>
                <a:avLst/>
                <a:gdLst>
                  <a:gd name="T0" fmla="*/ 0 w 88"/>
                  <a:gd name="T1" fmla="*/ 20 h 36"/>
                  <a:gd name="T2" fmla="*/ 0 w 88"/>
                  <a:gd name="T3" fmla="*/ 35 h 36"/>
                  <a:gd name="T4" fmla="*/ 87 w 88"/>
                  <a:gd name="T5" fmla="*/ 35 h 36"/>
                  <a:gd name="T6" fmla="*/ 87 w 88"/>
                  <a:gd name="T7" fmla="*/ 0 h 3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88"/>
                  <a:gd name="T13" fmla="*/ 0 h 36"/>
                  <a:gd name="T14" fmla="*/ 88 w 88"/>
                  <a:gd name="T15" fmla="*/ 36 h 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88" h="36">
                    <a:moveTo>
                      <a:pt x="0" y="20"/>
                    </a:moveTo>
                    <a:lnTo>
                      <a:pt x="0" y="35"/>
                    </a:lnTo>
                    <a:lnTo>
                      <a:pt x="87" y="35"/>
                    </a:lnTo>
                    <a:lnTo>
                      <a:pt x="87" y="0"/>
                    </a:lnTo>
                  </a:path>
                </a:pathLst>
              </a:custGeom>
              <a:solidFill>
                <a:schemeClr val="tx1"/>
              </a:solidFill>
              <a:ln w="12700" cap="rnd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b-NO"/>
              </a:p>
            </p:txBody>
          </p:sp>
          <p:sp>
            <p:nvSpPr>
              <p:cNvPr id="48176" name="Freeform 48"/>
              <p:cNvSpPr>
                <a:spLocks/>
              </p:cNvSpPr>
              <p:nvPr/>
            </p:nvSpPr>
            <p:spPr bwMode="auto">
              <a:xfrm>
                <a:off x="2437" y="1481"/>
                <a:ext cx="640" cy="245"/>
              </a:xfrm>
              <a:custGeom>
                <a:avLst/>
                <a:gdLst>
                  <a:gd name="T0" fmla="*/ 336 w 640"/>
                  <a:gd name="T1" fmla="*/ 0 h 245"/>
                  <a:gd name="T2" fmla="*/ 399 w 640"/>
                  <a:gd name="T3" fmla="*/ 0 h 245"/>
                  <a:gd name="T4" fmla="*/ 458 w 640"/>
                  <a:gd name="T5" fmla="*/ 5 h 245"/>
                  <a:gd name="T6" fmla="*/ 509 w 640"/>
                  <a:gd name="T7" fmla="*/ 17 h 245"/>
                  <a:gd name="T8" fmla="*/ 555 w 640"/>
                  <a:gd name="T9" fmla="*/ 33 h 245"/>
                  <a:gd name="T10" fmla="*/ 592 w 640"/>
                  <a:gd name="T11" fmla="*/ 54 h 245"/>
                  <a:gd name="T12" fmla="*/ 620 w 640"/>
                  <a:gd name="T13" fmla="*/ 79 h 245"/>
                  <a:gd name="T14" fmla="*/ 639 w 640"/>
                  <a:gd name="T15" fmla="*/ 124 h 245"/>
                  <a:gd name="T16" fmla="*/ 601 w 640"/>
                  <a:gd name="T17" fmla="*/ 103 h 245"/>
                  <a:gd name="T18" fmla="*/ 557 w 640"/>
                  <a:gd name="T19" fmla="*/ 88 h 245"/>
                  <a:gd name="T20" fmla="*/ 509 w 640"/>
                  <a:gd name="T21" fmla="*/ 79 h 245"/>
                  <a:gd name="T22" fmla="*/ 462 w 640"/>
                  <a:gd name="T23" fmla="*/ 76 h 245"/>
                  <a:gd name="T24" fmla="*/ 412 w 640"/>
                  <a:gd name="T25" fmla="*/ 74 h 245"/>
                  <a:gd name="T26" fmla="*/ 364 w 640"/>
                  <a:gd name="T27" fmla="*/ 77 h 245"/>
                  <a:gd name="T28" fmla="*/ 316 w 640"/>
                  <a:gd name="T29" fmla="*/ 82 h 245"/>
                  <a:gd name="T30" fmla="*/ 256 w 640"/>
                  <a:gd name="T31" fmla="*/ 89 h 245"/>
                  <a:gd name="T32" fmla="*/ 222 w 640"/>
                  <a:gd name="T33" fmla="*/ 97 h 245"/>
                  <a:gd name="T34" fmla="*/ 187 w 640"/>
                  <a:gd name="T35" fmla="*/ 107 h 245"/>
                  <a:gd name="T36" fmla="*/ 149 w 640"/>
                  <a:gd name="T37" fmla="*/ 124 h 245"/>
                  <a:gd name="T38" fmla="*/ 112 w 640"/>
                  <a:gd name="T39" fmla="*/ 143 h 245"/>
                  <a:gd name="T40" fmla="*/ 79 w 640"/>
                  <a:gd name="T41" fmla="*/ 167 h 245"/>
                  <a:gd name="T42" fmla="*/ 51 w 640"/>
                  <a:gd name="T43" fmla="*/ 195 h 245"/>
                  <a:gd name="T44" fmla="*/ 25 w 640"/>
                  <a:gd name="T45" fmla="*/ 244 h 245"/>
                  <a:gd name="T46" fmla="*/ 19 w 640"/>
                  <a:gd name="T47" fmla="*/ 238 h 245"/>
                  <a:gd name="T48" fmla="*/ 15 w 640"/>
                  <a:gd name="T49" fmla="*/ 232 h 245"/>
                  <a:gd name="T50" fmla="*/ 12 w 640"/>
                  <a:gd name="T51" fmla="*/ 226 h 245"/>
                  <a:gd name="T52" fmla="*/ 7 w 640"/>
                  <a:gd name="T53" fmla="*/ 220 h 245"/>
                  <a:gd name="T54" fmla="*/ 4 w 640"/>
                  <a:gd name="T55" fmla="*/ 214 h 245"/>
                  <a:gd name="T56" fmla="*/ 1 w 640"/>
                  <a:gd name="T57" fmla="*/ 207 h 245"/>
                  <a:gd name="T58" fmla="*/ 0 w 640"/>
                  <a:gd name="T59" fmla="*/ 201 h 245"/>
                  <a:gd name="T60" fmla="*/ 0 w 640"/>
                  <a:gd name="T61" fmla="*/ 178 h 245"/>
                  <a:gd name="T62" fmla="*/ 9 w 640"/>
                  <a:gd name="T63" fmla="*/ 146 h 245"/>
                  <a:gd name="T64" fmla="*/ 31 w 640"/>
                  <a:gd name="T65" fmla="*/ 116 h 245"/>
                  <a:gd name="T66" fmla="*/ 63 w 640"/>
                  <a:gd name="T67" fmla="*/ 86 h 245"/>
                  <a:gd name="T68" fmla="*/ 103 w 640"/>
                  <a:gd name="T69" fmla="*/ 61 h 245"/>
                  <a:gd name="T70" fmla="*/ 153 w 640"/>
                  <a:gd name="T71" fmla="*/ 38 h 245"/>
                  <a:gd name="T72" fmla="*/ 209 w 640"/>
                  <a:gd name="T73" fmla="*/ 20 h 245"/>
                  <a:gd name="T74" fmla="*/ 303 w 640"/>
                  <a:gd name="T75" fmla="*/ 3 h 245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w 640"/>
                  <a:gd name="T115" fmla="*/ 0 h 245"/>
                  <a:gd name="T116" fmla="*/ 640 w 640"/>
                  <a:gd name="T117" fmla="*/ 245 h 245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T114" t="T115" r="T116" b="T117"/>
                <a:pathLst>
                  <a:path w="640" h="245">
                    <a:moveTo>
                      <a:pt x="303" y="3"/>
                    </a:moveTo>
                    <a:lnTo>
                      <a:pt x="336" y="0"/>
                    </a:lnTo>
                    <a:lnTo>
                      <a:pt x="368" y="0"/>
                    </a:lnTo>
                    <a:lnTo>
                      <a:pt x="399" y="0"/>
                    </a:lnTo>
                    <a:lnTo>
                      <a:pt x="428" y="2"/>
                    </a:lnTo>
                    <a:lnTo>
                      <a:pt x="458" y="5"/>
                    </a:lnTo>
                    <a:lnTo>
                      <a:pt x="484" y="11"/>
                    </a:lnTo>
                    <a:lnTo>
                      <a:pt x="509" y="17"/>
                    </a:lnTo>
                    <a:lnTo>
                      <a:pt x="535" y="24"/>
                    </a:lnTo>
                    <a:lnTo>
                      <a:pt x="555" y="33"/>
                    </a:lnTo>
                    <a:lnTo>
                      <a:pt x="576" y="42"/>
                    </a:lnTo>
                    <a:lnTo>
                      <a:pt x="592" y="54"/>
                    </a:lnTo>
                    <a:lnTo>
                      <a:pt x="608" y="65"/>
                    </a:lnTo>
                    <a:lnTo>
                      <a:pt x="620" y="79"/>
                    </a:lnTo>
                    <a:lnTo>
                      <a:pt x="630" y="92"/>
                    </a:lnTo>
                    <a:lnTo>
                      <a:pt x="639" y="124"/>
                    </a:lnTo>
                    <a:lnTo>
                      <a:pt x="621" y="112"/>
                    </a:lnTo>
                    <a:lnTo>
                      <a:pt x="601" y="103"/>
                    </a:lnTo>
                    <a:lnTo>
                      <a:pt x="579" y="94"/>
                    </a:lnTo>
                    <a:lnTo>
                      <a:pt x="557" y="88"/>
                    </a:lnTo>
                    <a:lnTo>
                      <a:pt x="535" y="83"/>
                    </a:lnTo>
                    <a:lnTo>
                      <a:pt x="509" y="79"/>
                    </a:lnTo>
                    <a:lnTo>
                      <a:pt x="486" y="77"/>
                    </a:lnTo>
                    <a:lnTo>
                      <a:pt x="462" y="76"/>
                    </a:lnTo>
                    <a:lnTo>
                      <a:pt x="437" y="74"/>
                    </a:lnTo>
                    <a:lnTo>
                      <a:pt x="412" y="74"/>
                    </a:lnTo>
                    <a:lnTo>
                      <a:pt x="387" y="76"/>
                    </a:lnTo>
                    <a:lnTo>
                      <a:pt x="364" y="77"/>
                    </a:lnTo>
                    <a:lnTo>
                      <a:pt x="339" y="79"/>
                    </a:lnTo>
                    <a:lnTo>
                      <a:pt x="316" y="82"/>
                    </a:lnTo>
                    <a:lnTo>
                      <a:pt x="272" y="86"/>
                    </a:lnTo>
                    <a:lnTo>
                      <a:pt x="256" y="89"/>
                    </a:lnTo>
                    <a:lnTo>
                      <a:pt x="240" y="92"/>
                    </a:lnTo>
                    <a:lnTo>
                      <a:pt x="222" y="97"/>
                    </a:lnTo>
                    <a:lnTo>
                      <a:pt x="205" y="101"/>
                    </a:lnTo>
                    <a:lnTo>
                      <a:pt x="187" y="107"/>
                    </a:lnTo>
                    <a:lnTo>
                      <a:pt x="168" y="115"/>
                    </a:lnTo>
                    <a:lnTo>
                      <a:pt x="149" y="124"/>
                    </a:lnTo>
                    <a:lnTo>
                      <a:pt x="131" y="133"/>
                    </a:lnTo>
                    <a:lnTo>
                      <a:pt x="112" y="143"/>
                    </a:lnTo>
                    <a:lnTo>
                      <a:pt x="95" y="154"/>
                    </a:lnTo>
                    <a:lnTo>
                      <a:pt x="79" y="167"/>
                    </a:lnTo>
                    <a:lnTo>
                      <a:pt x="66" y="181"/>
                    </a:lnTo>
                    <a:lnTo>
                      <a:pt x="51" y="195"/>
                    </a:lnTo>
                    <a:lnTo>
                      <a:pt x="41" y="210"/>
                    </a:lnTo>
                    <a:lnTo>
                      <a:pt x="25" y="244"/>
                    </a:lnTo>
                    <a:lnTo>
                      <a:pt x="22" y="241"/>
                    </a:lnTo>
                    <a:lnTo>
                      <a:pt x="19" y="238"/>
                    </a:lnTo>
                    <a:lnTo>
                      <a:pt x="16" y="235"/>
                    </a:lnTo>
                    <a:lnTo>
                      <a:pt x="15" y="232"/>
                    </a:lnTo>
                    <a:lnTo>
                      <a:pt x="13" y="229"/>
                    </a:lnTo>
                    <a:lnTo>
                      <a:pt x="12" y="226"/>
                    </a:lnTo>
                    <a:lnTo>
                      <a:pt x="9" y="223"/>
                    </a:lnTo>
                    <a:lnTo>
                      <a:pt x="7" y="220"/>
                    </a:lnTo>
                    <a:lnTo>
                      <a:pt x="6" y="217"/>
                    </a:lnTo>
                    <a:lnTo>
                      <a:pt x="4" y="214"/>
                    </a:lnTo>
                    <a:lnTo>
                      <a:pt x="3" y="210"/>
                    </a:lnTo>
                    <a:lnTo>
                      <a:pt x="1" y="207"/>
                    </a:lnTo>
                    <a:lnTo>
                      <a:pt x="1" y="204"/>
                    </a:lnTo>
                    <a:lnTo>
                      <a:pt x="0" y="201"/>
                    </a:lnTo>
                    <a:lnTo>
                      <a:pt x="0" y="193"/>
                    </a:lnTo>
                    <a:lnTo>
                      <a:pt x="0" y="178"/>
                    </a:lnTo>
                    <a:lnTo>
                      <a:pt x="3" y="163"/>
                    </a:lnTo>
                    <a:lnTo>
                      <a:pt x="9" y="146"/>
                    </a:lnTo>
                    <a:lnTo>
                      <a:pt x="18" y="131"/>
                    </a:lnTo>
                    <a:lnTo>
                      <a:pt x="31" y="116"/>
                    </a:lnTo>
                    <a:lnTo>
                      <a:pt x="45" y="101"/>
                    </a:lnTo>
                    <a:lnTo>
                      <a:pt x="63" y="86"/>
                    </a:lnTo>
                    <a:lnTo>
                      <a:pt x="82" y="73"/>
                    </a:lnTo>
                    <a:lnTo>
                      <a:pt x="103" y="61"/>
                    </a:lnTo>
                    <a:lnTo>
                      <a:pt x="127" y="50"/>
                    </a:lnTo>
                    <a:lnTo>
                      <a:pt x="153" y="38"/>
                    </a:lnTo>
                    <a:lnTo>
                      <a:pt x="180" y="29"/>
                    </a:lnTo>
                    <a:lnTo>
                      <a:pt x="209" y="20"/>
                    </a:lnTo>
                    <a:lnTo>
                      <a:pt x="238" y="14"/>
                    </a:lnTo>
                    <a:lnTo>
                      <a:pt x="303" y="3"/>
                    </a:lnTo>
                  </a:path>
                </a:pathLst>
              </a:custGeom>
              <a:solidFill>
                <a:schemeClr val="bg2"/>
              </a:solidFill>
              <a:ln w="12700" cap="rnd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b-NO"/>
              </a:p>
            </p:txBody>
          </p:sp>
          <p:sp>
            <p:nvSpPr>
              <p:cNvPr id="48177" name="Freeform 49"/>
              <p:cNvSpPr>
                <a:spLocks/>
              </p:cNvSpPr>
              <p:nvPr/>
            </p:nvSpPr>
            <p:spPr bwMode="auto">
              <a:xfrm>
                <a:off x="2729" y="1492"/>
                <a:ext cx="307" cy="309"/>
              </a:xfrm>
              <a:custGeom>
                <a:avLst/>
                <a:gdLst>
                  <a:gd name="T0" fmla="*/ 0 w 307"/>
                  <a:gd name="T1" fmla="*/ 243 h 309"/>
                  <a:gd name="T2" fmla="*/ 2 w 307"/>
                  <a:gd name="T3" fmla="*/ 192 h 309"/>
                  <a:gd name="T4" fmla="*/ 8 w 307"/>
                  <a:gd name="T5" fmla="*/ 146 h 309"/>
                  <a:gd name="T6" fmla="*/ 18 w 307"/>
                  <a:gd name="T7" fmla="*/ 102 h 309"/>
                  <a:gd name="T8" fmla="*/ 35 w 307"/>
                  <a:gd name="T9" fmla="*/ 65 h 309"/>
                  <a:gd name="T10" fmla="*/ 57 w 307"/>
                  <a:gd name="T11" fmla="*/ 35 h 309"/>
                  <a:gd name="T12" fmla="*/ 89 w 307"/>
                  <a:gd name="T13" fmla="*/ 14 h 309"/>
                  <a:gd name="T14" fmla="*/ 152 w 307"/>
                  <a:gd name="T15" fmla="*/ 0 h 309"/>
                  <a:gd name="T16" fmla="*/ 197 w 307"/>
                  <a:gd name="T17" fmla="*/ 6 h 309"/>
                  <a:gd name="T18" fmla="*/ 231 w 307"/>
                  <a:gd name="T19" fmla="*/ 20 h 309"/>
                  <a:gd name="T20" fmla="*/ 258 w 307"/>
                  <a:gd name="T21" fmla="*/ 42 h 309"/>
                  <a:gd name="T22" fmla="*/ 276 w 307"/>
                  <a:gd name="T23" fmla="*/ 69 h 309"/>
                  <a:gd name="T24" fmla="*/ 290 w 307"/>
                  <a:gd name="T25" fmla="*/ 101 h 309"/>
                  <a:gd name="T26" fmla="*/ 299 w 307"/>
                  <a:gd name="T27" fmla="*/ 137 h 309"/>
                  <a:gd name="T28" fmla="*/ 303 w 307"/>
                  <a:gd name="T29" fmla="*/ 171 h 309"/>
                  <a:gd name="T30" fmla="*/ 302 w 307"/>
                  <a:gd name="T31" fmla="*/ 212 h 309"/>
                  <a:gd name="T32" fmla="*/ 288 w 307"/>
                  <a:gd name="T33" fmla="*/ 224 h 309"/>
                  <a:gd name="T34" fmla="*/ 270 w 307"/>
                  <a:gd name="T35" fmla="*/ 236 h 309"/>
                  <a:gd name="T36" fmla="*/ 249 w 307"/>
                  <a:gd name="T37" fmla="*/ 248 h 309"/>
                  <a:gd name="T38" fmla="*/ 227 w 307"/>
                  <a:gd name="T39" fmla="*/ 258 h 309"/>
                  <a:gd name="T40" fmla="*/ 204 w 307"/>
                  <a:gd name="T41" fmla="*/ 269 h 309"/>
                  <a:gd name="T42" fmla="*/ 183 w 307"/>
                  <a:gd name="T43" fmla="*/ 278 h 309"/>
                  <a:gd name="T44" fmla="*/ 156 w 307"/>
                  <a:gd name="T45" fmla="*/ 285 h 309"/>
                  <a:gd name="T46" fmla="*/ 126 w 307"/>
                  <a:gd name="T47" fmla="*/ 291 h 309"/>
                  <a:gd name="T48" fmla="*/ 101 w 307"/>
                  <a:gd name="T49" fmla="*/ 297 h 309"/>
                  <a:gd name="T50" fmla="*/ 80 w 307"/>
                  <a:gd name="T51" fmla="*/ 302 h 309"/>
                  <a:gd name="T52" fmla="*/ 62 w 307"/>
                  <a:gd name="T53" fmla="*/ 303 h 309"/>
                  <a:gd name="T54" fmla="*/ 45 w 307"/>
                  <a:gd name="T55" fmla="*/ 305 h 309"/>
                  <a:gd name="T56" fmla="*/ 32 w 307"/>
                  <a:gd name="T57" fmla="*/ 306 h 309"/>
                  <a:gd name="T58" fmla="*/ 18 w 307"/>
                  <a:gd name="T59" fmla="*/ 308 h 309"/>
                  <a:gd name="T60" fmla="*/ 5 w 307"/>
                  <a:gd name="T61" fmla="*/ 306 h 309"/>
                  <a:gd name="T62" fmla="*/ 3 w 307"/>
                  <a:gd name="T63" fmla="*/ 300 h 309"/>
                  <a:gd name="T64" fmla="*/ 3 w 307"/>
                  <a:gd name="T65" fmla="*/ 294 h 309"/>
                  <a:gd name="T66" fmla="*/ 2 w 307"/>
                  <a:gd name="T67" fmla="*/ 290 h 309"/>
                  <a:gd name="T68" fmla="*/ 2 w 307"/>
                  <a:gd name="T69" fmla="*/ 285 h 309"/>
                  <a:gd name="T70" fmla="*/ 2 w 307"/>
                  <a:gd name="T71" fmla="*/ 279 h 309"/>
                  <a:gd name="T72" fmla="*/ 2 w 307"/>
                  <a:gd name="T73" fmla="*/ 275 h 309"/>
                  <a:gd name="T74" fmla="*/ 2 w 307"/>
                  <a:gd name="T75" fmla="*/ 269 h 309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w 307"/>
                  <a:gd name="T115" fmla="*/ 0 h 309"/>
                  <a:gd name="T116" fmla="*/ 307 w 307"/>
                  <a:gd name="T117" fmla="*/ 309 h 309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T114" t="T115" r="T116" b="T117"/>
                <a:pathLst>
                  <a:path w="307" h="309">
                    <a:moveTo>
                      <a:pt x="2" y="269"/>
                    </a:moveTo>
                    <a:lnTo>
                      <a:pt x="0" y="243"/>
                    </a:lnTo>
                    <a:lnTo>
                      <a:pt x="0" y="218"/>
                    </a:lnTo>
                    <a:lnTo>
                      <a:pt x="2" y="192"/>
                    </a:lnTo>
                    <a:lnTo>
                      <a:pt x="3" y="168"/>
                    </a:lnTo>
                    <a:lnTo>
                      <a:pt x="8" y="146"/>
                    </a:lnTo>
                    <a:lnTo>
                      <a:pt x="11" y="123"/>
                    </a:lnTo>
                    <a:lnTo>
                      <a:pt x="18" y="102"/>
                    </a:lnTo>
                    <a:lnTo>
                      <a:pt x="24" y="83"/>
                    </a:lnTo>
                    <a:lnTo>
                      <a:pt x="35" y="65"/>
                    </a:lnTo>
                    <a:lnTo>
                      <a:pt x="45" y="48"/>
                    </a:lnTo>
                    <a:lnTo>
                      <a:pt x="57" y="35"/>
                    </a:lnTo>
                    <a:lnTo>
                      <a:pt x="72" y="23"/>
                    </a:lnTo>
                    <a:lnTo>
                      <a:pt x="89" y="14"/>
                    </a:lnTo>
                    <a:lnTo>
                      <a:pt x="107" y="8"/>
                    </a:lnTo>
                    <a:lnTo>
                      <a:pt x="152" y="0"/>
                    </a:lnTo>
                    <a:lnTo>
                      <a:pt x="176" y="2"/>
                    </a:lnTo>
                    <a:lnTo>
                      <a:pt x="197" y="6"/>
                    </a:lnTo>
                    <a:lnTo>
                      <a:pt x="215" y="12"/>
                    </a:lnTo>
                    <a:lnTo>
                      <a:pt x="231" y="20"/>
                    </a:lnTo>
                    <a:lnTo>
                      <a:pt x="246" y="30"/>
                    </a:lnTo>
                    <a:lnTo>
                      <a:pt x="258" y="42"/>
                    </a:lnTo>
                    <a:lnTo>
                      <a:pt x="269" y="54"/>
                    </a:lnTo>
                    <a:lnTo>
                      <a:pt x="276" y="69"/>
                    </a:lnTo>
                    <a:lnTo>
                      <a:pt x="284" y="84"/>
                    </a:lnTo>
                    <a:lnTo>
                      <a:pt x="290" y="101"/>
                    </a:lnTo>
                    <a:lnTo>
                      <a:pt x="294" y="119"/>
                    </a:lnTo>
                    <a:lnTo>
                      <a:pt x="299" y="137"/>
                    </a:lnTo>
                    <a:lnTo>
                      <a:pt x="302" y="153"/>
                    </a:lnTo>
                    <a:lnTo>
                      <a:pt x="303" y="171"/>
                    </a:lnTo>
                    <a:lnTo>
                      <a:pt x="306" y="207"/>
                    </a:lnTo>
                    <a:lnTo>
                      <a:pt x="302" y="212"/>
                    </a:lnTo>
                    <a:lnTo>
                      <a:pt x="294" y="218"/>
                    </a:lnTo>
                    <a:lnTo>
                      <a:pt x="288" y="224"/>
                    </a:lnTo>
                    <a:lnTo>
                      <a:pt x="279" y="230"/>
                    </a:lnTo>
                    <a:lnTo>
                      <a:pt x="270" y="236"/>
                    </a:lnTo>
                    <a:lnTo>
                      <a:pt x="260" y="242"/>
                    </a:lnTo>
                    <a:lnTo>
                      <a:pt x="249" y="248"/>
                    </a:lnTo>
                    <a:lnTo>
                      <a:pt x="237" y="254"/>
                    </a:lnTo>
                    <a:lnTo>
                      <a:pt x="227" y="258"/>
                    </a:lnTo>
                    <a:lnTo>
                      <a:pt x="215" y="264"/>
                    </a:lnTo>
                    <a:lnTo>
                      <a:pt x="204" y="269"/>
                    </a:lnTo>
                    <a:lnTo>
                      <a:pt x="194" y="275"/>
                    </a:lnTo>
                    <a:lnTo>
                      <a:pt x="183" y="278"/>
                    </a:lnTo>
                    <a:lnTo>
                      <a:pt x="173" y="281"/>
                    </a:lnTo>
                    <a:lnTo>
                      <a:pt x="156" y="285"/>
                    </a:lnTo>
                    <a:lnTo>
                      <a:pt x="141" y="288"/>
                    </a:lnTo>
                    <a:lnTo>
                      <a:pt x="126" y="291"/>
                    </a:lnTo>
                    <a:lnTo>
                      <a:pt x="113" y="294"/>
                    </a:lnTo>
                    <a:lnTo>
                      <a:pt x="101" y="297"/>
                    </a:lnTo>
                    <a:lnTo>
                      <a:pt x="90" y="299"/>
                    </a:lnTo>
                    <a:lnTo>
                      <a:pt x="80" y="302"/>
                    </a:lnTo>
                    <a:lnTo>
                      <a:pt x="71" y="302"/>
                    </a:lnTo>
                    <a:lnTo>
                      <a:pt x="62" y="303"/>
                    </a:lnTo>
                    <a:lnTo>
                      <a:pt x="54" y="305"/>
                    </a:lnTo>
                    <a:lnTo>
                      <a:pt x="45" y="305"/>
                    </a:lnTo>
                    <a:lnTo>
                      <a:pt x="39" y="306"/>
                    </a:lnTo>
                    <a:lnTo>
                      <a:pt x="32" y="306"/>
                    </a:lnTo>
                    <a:lnTo>
                      <a:pt x="24" y="308"/>
                    </a:lnTo>
                    <a:lnTo>
                      <a:pt x="18" y="308"/>
                    </a:lnTo>
                    <a:lnTo>
                      <a:pt x="5" y="308"/>
                    </a:lnTo>
                    <a:lnTo>
                      <a:pt x="5" y="306"/>
                    </a:lnTo>
                    <a:lnTo>
                      <a:pt x="5" y="303"/>
                    </a:lnTo>
                    <a:lnTo>
                      <a:pt x="3" y="300"/>
                    </a:lnTo>
                    <a:lnTo>
                      <a:pt x="3" y="297"/>
                    </a:lnTo>
                    <a:lnTo>
                      <a:pt x="3" y="294"/>
                    </a:lnTo>
                    <a:lnTo>
                      <a:pt x="2" y="291"/>
                    </a:lnTo>
                    <a:lnTo>
                      <a:pt x="2" y="290"/>
                    </a:lnTo>
                    <a:lnTo>
                      <a:pt x="2" y="287"/>
                    </a:lnTo>
                    <a:lnTo>
                      <a:pt x="2" y="285"/>
                    </a:lnTo>
                    <a:lnTo>
                      <a:pt x="2" y="282"/>
                    </a:lnTo>
                    <a:lnTo>
                      <a:pt x="2" y="279"/>
                    </a:lnTo>
                    <a:lnTo>
                      <a:pt x="2" y="278"/>
                    </a:lnTo>
                    <a:lnTo>
                      <a:pt x="2" y="275"/>
                    </a:lnTo>
                    <a:lnTo>
                      <a:pt x="2" y="273"/>
                    </a:lnTo>
                    <a:lnTo>
                      <a:pt x="2" y="269"/>
                    </a:lnTo>
                  </a:path>
                </a:pathLst>
              </a:custGeom>
              <a:solidFill>
                <a:schemeClr val="tx1"/>
              </a:solidFill>
              <a:ln w="12700" cap="rnd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b-NO"/>
              </a:p>
            </p:txBody>
          </p:sp>
          <p:sp>
            <p:nvSpPr>
              <p:cNvPr id="48178" name="Freeform 50"/>
              <p:cNvSpPr>
                <a:spLocks/>
              </p:cNvSpPr>
              <p:nvPr/>
            </p:nvSpPr>
            <p:spPr bwMode="auto">
              <a:xfrm>
                <a:off x="2437" y="1516"/>
                <a:ext cx="163" cy="276"/>
              </a:xfrm>
              <a:custGeom>
                <a:avLst/>
                <a:gdLst>
                  <a:gd name="T0" fmla="*/ 71 w 163"/>
                  <a:gd name="T1" fmla="*/ 246 h 276"/>
                  <a:gd name="T2" fmla="*/ 71 w 163"/>
                  <a:gd name="T3" fmla="*/ 128 h 276"/>
                  <a:gd name="T4" fmla="*/ 0 w 163"/>
                  <a:gd name="T5" fmla="*/ 128 h 276"/>
                  <a:gd name="T6" fmla="*/ 0 w 163"/>
                  <a:gd name="T7" fmla="*/ 125 h 276"/>
                  <a:gd name="T8" fmla="*/ 3 w 163"/>
                  <a:gd name="T9" fmla="*/ 122 h 276"/>
                  <a:gd name="T10" fmla="*/ 5 w 163"/>
                  <a:gd name="T11" fmla="*/ 119 h 276"/>
                  <a:gd name="T12" fmla="*/ 5 w 163"/>
                  <a:gd name="T13" fmla="*/ 116 h 276"/>
                  <a:gd name="T14" fmla="*/ 6 w 163"/>
                  <a:gd name="T15" fmla="*/ 111 h 276"/>
                  <a:gd name="T16" fmla="*/ 9 w 163"/>
                  <a:gd name="T17" fmla="*/ 108 h 276"/>
                  <a:gd name="T18" fmla="*/ 11 w 163"/>
                  <a:gd name="T19" fmla="*/ 104 h 276"/>
                  <a:gd name="T20" fmla="*/ 12 w 163"/>
                  <a:gd name="T21" fmla="*/ 101 h 276"/>
                  <a:gd name="T22" fmla="*/ 14 w 163"/>
                  <a:gd name="T23" fmla="*/ 98 h 276"/>
                  <a:gd name="T24" fmla="*/ 15 w 163"/>
                  <a:gd name="T25" fmla="*/ 93 h 276"/>
                  <a:gd name="T26" fmla="*/ 18 w 163"/>
                  <a:gd name="T27" fmla="*/ 90 h 276"/>
                  <a:gd name="T28" fmla="*/ 21 w 163"/>
                  <a:gd name="T29" fmla="*/ 87 h 276"/>
                  <a:gd name="T30" fmla="*/ 24 w 163"/>
                  <a:gd name="T31" fmla="*/ 83 h 276"/>
                  <a:gd name="T32" fmla="*/ 27 w 163"/>
                  <a:gd name="T33" fmla="*/ 80 h 276"/>
                  <a:gd name="T34" fmla="*/ 35 w 163"/>
                  <a:gd name="T35" fmla="*/ 72 h 276"/>
                  <a:gd name="T36" fmla="*/ 39 w 163"/>
                  <a:gd name="T37" fmla="*/ 69 h 276"/>
                  <a:gd name="T38" fmla="*/ 44 w 163"/>
                  <a:gd name="T39" fmla="*/ 66 h 276"/>
                  <a:gd name="T40" fmla="*/ 50 w 163"/>
                  <a:gd name="T41" fmla="*/ 62 h 276"/>
                  <a:gd name="T42" fmla="*/ 54 w 163"/>
                  <a:gd name="T43" fmla="*/ 59 h 276"/>
                  <a:gd name="T44" fmla="*/ 60 w 163"/>
                  <a:gd name="T45" fmla="*/ 54 h 276"/>
                  <a:gd name="T46" fmla="*/ 66 w 163"/>
                  <a:gd name="T47" fmla="*/ 50 h 276"/>
                  <a:gd name="T48" fmla="*/ 72 w 163"/>
                  <a:gd name="T49" fmla="*/ 45 h 276"/>
                  <a:gd name="T50" fmla="*/ 80 w 163"/>
                  <a:gd name="T51" fmla="*/ 39 h 276"/>
                  <a:gd name="T52" fmla="*/ 86 w 163"/>
                  <a:gd name="T53" fmla="*/ 35 h 276"/>
                  <a:gd name="T54" fmla="*/ 95 w 163"/>
                  <a:gd name="T55" fmla="*/ 30 h 276"/>
                  <a:gd name="T56" fmla="*/ 104 w 163"/>
                  <a:gd name="T57" fmla="*/ 24 h 276"/>
                  <a:gd name="T58" fmla="*/ 113 w 163"/>
                  <a:gd name="T59" fmla="*/ 20 h 276"/>
                  <a:gd name="T60" fmla="*/ 123 w 163"/>
                  <a:gd name="T61" fmla="*/ 15 h 276"/>
                  <a:gd name="T62" fmla="*/ 135 w 163"/>
                  <a:gd name="T63" fmla="*/ 9 h 276"/>
                  <a:gd name="T64" fmla="*/ 162 w 163"/>
                  <a:gd name="T65" fmla="*/ 0 h 276"/>
                  <a:gd name="T66" fmla="*/ 162 w 163"/>
                  <a:gd name="T67" fmla="*/ 275 h 276"/>
                  <a:gd name="T68" fmla="*/ 156 w 163"/>
                  <a:gd name="T69" fmla="*/ 275 h 276"/>
                  <a:gd name="T70" fmla="*/ 150 w 163"/>
                  <a:gd name="T71" fmla="*/ 273 h 276"/>
                  <a:gd name="T72" fmla="*/ 144 w 163"/>
                  <a:gd name="T73" fmla="*/ 272 h 276"/>
                  <a:gd name="T74" fmla="*/ 138 w 163"/>
                  <a:gd name="T75" fmla="*/ 270 h 276"/>
                  <a:gd name="T76" fmla="*/ 132 w 163"/>
                  <a:gd name="T77" fmla="*/ 269 h 276"/>
                  <a:gd name="T78" fmla="*/ 126 w 163"/>
                  <a:gd name="T79" fmla="*/ 267 h 276"/>
                  <a:gd name="T80" fmla="*/ 120 w 163"/>
                  <a:gd name="T81" fmla="*/ 266 h 276"/>
                  <a:gd name="T82" fmla="*/ 116 w 163"/>
                  <a:gd name="T83" fmla="*/ 264 h 276"/>
                  <a:gd name="T84" fmla="*/ 110 w 163"/>
                  <a:gd name="T85" fmla="*/ 261 h 276"/>
                  <a:gd name="T86" fmla="*/ 104 w 163"/>
                  <a:gd name="T87" fmla="*/ 260 h 276"/>
                  <a:gd name="T88" fmla="*/ 98 w 163"/>
                  <a:gd name="T89" fmla="*/ 258 h 276"/>
                  <a:gd name="T90" fmla="*/ 93 w 163"/>
                  <a:gd name="T91" fmla="*/ 257 h 276"/>
                  <a:gd name="T92" fmla="*/ 87 w 163"/>
                  <a:gd name="T93" fmla="*/ 254 h 276"/>
                  <a:gd name="T94" fmla="*/ 81 w 163"/>
                  <a:gd name="T95" fmla="*/ 251 h 276"/>
                  <a:gd name="T96" fmla="*/ 71 w 163"/>
                  <a:gd name="T97" fmla="*/ 246 h 27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w 163"/>
                  <a:gd name="T148" fmla="*/ 0 h 276"/>
                  <a:gd name="T149" fmla="*/ 163 w 163"/>
                  <a:gd name="T150" fmla="*/ 276 h 276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T147" t="T148" r="T149" b="T150"/>
                <a:pathLst>
                  <a:path w="163" h="276">
                    <a:moveTo>
                      <a:pt x="71" y="246"/>
                    </a:moveTo>
                    <a:lnTo>
                      <a:pt x="71" y="128"/>
                    </a:lnTo>
                    <a:lnTo>
                      <a:pt x="0" y="128"/>
                    </a:lnTo>
                    <a:lnTo>
                      <a:pt x="0" y="125"/>
                    </a:lnTo>
                    <a:lnTo>
                      <a:pt x="3" y="122"/>
                    </a:lnTo>
                    <a:lnTo>
                      <a:pt x="5" y="119"/>
                    </a:lnTo>
                    <a:lnTo>
                      <a:pt x="5" y="116"/>
                    </a:lnTo>
                    <a:lnTo>
                      <a:pt x="6" y="111"/>
                    </a:lnTo>
                    <a:lnTo>
                      <a:pt x="9" y="108"/>
                    </a:lnTo>
                    <a:lnTo>
                      <a:pt x="11" y="104"/>
                    </a:lnTo>
                    <a:lnTo>
                      <a:pt x="12" y="101"/>
                    </a:lnTo>
                    <a:lnTo>
                      <a:pt x="14" y="98"/>
                    </a:lnTo>
                    <a:lnTo>
                      <a:pt x="15" y="93"/>
                    </a:lnTo>
                    <a:lnTo>
                      <a:pt x="18" y="90"/>
                    </a:lnTo>
                    <a:lnTo>
                      <a:pt x="21" y="87"/>
                    </a:lnTo>
                    <a:lnTo>
                      <a:pt x="24" y="83"/>
                    </a:lnTo>
                    <a:lnTo>
                      <a:pt x="27" y="80"/>
                    </a:lnTo>
                    <a:lnTo>
                      <a:pt x="35" y="72"/>
                    </a:lnTo>
                    <a:lnTo>
                      <a:pt x="39" y="69"/>
                    </a:lnTo>
                    <a:lnTo>
                      <a:pt x="44" y="66"/>
                    </a:lnTo>
                    <a:lnTo>
                      <a:pt x="50" y="62"/>
                    </a:lnTo>
                    <a:lnTo>
                      <a:pt x="54" y="59"/>
                    </a:lnTo>
                    <a:lnTo>
                      <a:pt x="60" y="54"/>
                    </a:lnTo>
                    <a:lnTo>
                      <a:pt x="66" y="50"/>
                    </a:lnTo>
                    <a:lnTo>
                      <a:pt x="72" y="45"/>
                    </a:lnTo>
                    <a:lnTo>
                      <a:pt x="80" y="39"/>
                    </a:lnTo>
                    <a:lnTo>
                      <a:pt x="86" y="35"/>
                    </a:lnTo>
                    <a:lnTo>
                      <a:pt x="95" y="30"/>
                    </a:lnTo>
                    <a:lnTo>
                      <a:pt x="104" y="24"/>
                    </a:lnTo>
                    <a:lnTo>
                      <a:pt x="113" y="20"/>
                    </a:lnTo>
                    <a:lnTo>
                      <a:pt x="123" y="15"/>
                    </a:lnTo>
                    <a:lnTo>
                      <a:pt x="135" y="9"/>
                    </a:lnTo>
                    <a:lnTo>
                      <a:pt x="162" y="0"/>
                    </a:lnTo>
                    <a:lnTo>
                      <a:pt x="162" y="275"/>
                    </a:lnTo>
                    <a:lnTo>
                      <a:pt x="156" y="275"/>
                    </a:lnTo>
                    <a:lnTo>
                      <a:pt x="150" y="273"/>
                    </a:lnTo>
                    <a:lnTo>
                      <a:pt x="144" y="272"/>
                    </a:lnTo>
                    <a:lnTo>
                      <a:pt x="138" y="270"/>
                    </a:lnTo>
                    <a:lnTo>
                      <a:pt x="132" y="269"/>
                    </a:lnTo>
                    <a:lnTo>
                      <a:pt x="126" y="267"/>
                    </a:lnTo>
                    <a:lnTo>
                      <a:pt x="120" y="266"/>
                    </a:lnTo>
                    <a:lnTo>
                      <a:pt x="116" y="264"/>
                    </a:lnTo>
                    <a:lnTo>
                      <a:pt x="110" y="261"/>
                    </a:lnTo>
                    <a:lnTo>
                      <a:pt x="104" y="260"/>
                    </a:lnTo>
                    <a:lnTo>
                      <a:pt x="98" y="258"/>
                    </a:lnTo>
                    <a:lnTo>
                      <a:pt x="93" y="257"/>
                    </a:lnTo>
                    <a:lnTo>
                      <a:pt x="87" y="254"/>
                    </a:lnTo>
                    <a:lnTo>
                      <a:pt x="81" y="251"/>
                    </a:lnTo>
                    <a:lnTo>
                      <a:pt x="71" y="246"/>
                    </a:lnTo>
                  </a:path>
                </a:pathLst>
              </a:custGeom>
              <a:solidFill>
                <a:schemeClr val="tx1"/>
              </a:solidFill>
              <a:ln w="12700" cap="rnd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b-NO"/>
              </a:p>
            </p:txBody>
          </p:sp>
          <p:sp>
            <p:nvSpPr>
              <p:cNvPr id="48179" name="Freeform 51"/>
              <p:cNvSpPr>
                <a:spLocks/>
              </p:cNvSpPr>
              <p:nvPr/>
            </p:nvSpPr>
            <p:spPr bwMode="auto">
              <a:xfrm>
                <a:off x="2821" y="1581"/>
                <a:ext cx="130" cy="211"/>
              </a:xfrm>
              <a:custGeom>
                <a:avLst/>
                <a:gdLst>
                  <a:gd name="T0" fmla="*/ 2 w 130"/>
                  <a:gd name="T1" fmla="*/ 107 h 211"/>
                  <a:gd name="T2" fmla="*/ 2 w 130"/>
                  <a:gd name="T3" fmla="*/ 123 h 211"/>
                  <a:gd name="T4" fmla="*/ 0 w 130"/>
                  <a:gd name="T5" fmla="*/ 140 h 211"/>
                  <a:gd name="T6" fmla="*/ 0 w 130"/>
                  <a:gd name="T7" fmla="*/ 153 h 211"/>
                  <a:gd name="T8" fmla="*/ 0 w 130"/>
                  <a:gd name="T9" fmla="*/ 168 h 211"/>
                  <a:gd name="T10" fmla="*/ 0 w 130"/>
                  <a:gd name="T11" fmla="*/ 180 h 211"/>
                  <a:gd name="T12" fmla="*/ 0 w 130"/>
                  <a:gd name="T13" fmla="*/ 194 h 211"/>
                  <a:gd name="T14" fmla="*/ 2 w 130"/>
                  <a:gd name="T15" fmla="*/ 210 h 211"/>
                  <a:gd name="T16" fmla="*/ 11 w 130"/>
                  <a:gd name="T17" fmla="*/ 209 h 211"/>
                  <a:gd name="T18" fmla="*/ 20 w 130"/>
                  <a:gd name="T19" fmla="*/ 207 h 211"/>
                  <a:gd name="T20" fmla="*/ 27 w 130"/>
                  <a:gd name="T21" fmla="*/ 206 h 211"/>
                  <a:gd name="T22" fmla="*/ 35 w 130"/>
                  <a:gd name="T23" fmla="*/ 204 h 211"/>
                  <a:gd name="T24" fmla="*/ 42 w 130"/>
                  <a:gd name="T25" fmla="*/ 203 h 211"/>
                  <a:gd name="T26" fmla="*/ 50 w 130"/>
                  <a:gd name="T27" fmla="*/ 200 h 211"/>
                  <a:gd name="T28" fmla="*/ 59 w 130"/>
                  <a:gd name="T29" fmla="*/ 198 h 211"/>
                  <a:gd name="T30" fmla="*/ 74 w 130"/>
                  <a:gd name="T31" fmla="*/ 194 h 211"/>
                  <a:gd name="T32" fmla="*/ 83 w 130"/>
                  <a:gd name="T33" fmla="*/ 191 h 211"/>
                  <a:gd name="T34" fmla="*/ 89 w 130"/>
                  <a:gd name="T35" fmla="*/ 189 h 211"/>
                  <a:gd name="T36" fmla="*/ 96 w 130"/>
                  <a:gd name="T37" fmla="*/ 186 h 211"/>
                  <a:gd name="T38" fmla="*/ 102 w 130"/>
                  <a:gd name="T39" fmla="*/ 183 h 211"/>
                  <a:gd name="T40" fmla="*/ 110 w 130"/>
                  <a:gd name="T41" fmla="*/ 182 h 211"/>
                  <a:gd name="T42" fmla="*/ 116 w 130"/>
                  <a:gd name="T43" fmla="*/ 179 h 211"/>
                  <a:gd name="T44" fmla="*/ 128 w 130"/>
                  <a:gd name="T45" fmla="*/ 173 h 211"/>
                  <a:gd name="T46" fmla="*/ 128 w 130"/>
                  <a:gd name="T47" fmla="*/ 168 h 211"/>
                  <a:gd name="T48" fmla="*/ 128 w 130"/>
                  <a:gd name="T49" fmla="*/ 164 h 211"/>
                  <a:gd name="T50" fmla="*/ 128 w 130"/>
                  <a:gd name="T51" fmla="*/ 159 h 211"/>
                  <a:gd name="T52" fmla="*/ 128 w 130"/>
                  <a:gd name="T53" fmla="*/ 153 h 211"/>
                  <a:gd name="T54" fmla="*/ 128 w 130"/>
                  <a:gd name="T55" fmla="*/ 149 h 211"/>
                  <a:gd name="T56" fmla="*/ 128 w 130"/>
                  <a:gd name="T57" fmla="*/ 144 h 211"/>
                  <a:gd name="T58" fmla="*/ 128 w 130"/>
                  <a:gd name="T59" fmla="*/ 138 h 211"/>
                  <a:gd name="T60" fmla="*/ 128 w 130"/>
                  <a:gd name="T61" fmla="*/ 114 h 211"/>
                  <a:gd name="T62" fmla="*/ 126 w 130"/>
                  <a:gd name="T63" fmla="*/ 83 h 211"/>
                  <a:gd name="T64" fmla="*/ 122 w 130"/>
                  <a:gd name="T65" fmla="*/ 57 h 211"/>
                  <a:gd name="T66" fmla="*/ 114 w 130"/>
                  <a:gd name="T67" fmla="*/ 36 h 211"/>
                  <a:gd name="T68" fmla="*/ 107 w 130"/>
                  <a:gd name="T69" fmla="*/ 21 h 211"/>
                  <a:gd name="T70" fmla="*/ 95 w 130"/>
                  <a:gd name="T71" fmla="*/ 9 h 211"/>
                  <a:gd name="T72" fmla="*/ 83 w 130"/>
                  <a:gd name="T73" fmla="*/ 3 h 211"/>
                  <a:gd name="T74" fmla="*/ 60 w 130"/>
                  <a:gd name="T75" fmla="*/ 0 h 211"/>
                  <a:gd name="T76" fmla="*/ 47 w 130"/>
                  <a:gd name="T77" fmla="*/ 3 h 211"/>
                  <a:gd name="T78" fmla="*/ 35 w 130"/>
                  <a:gd name="T79" fmla="*/ 9 h 211"/>
                  <a:gd name="T80" fmla="*/ 24 w 130"/>
                  <a:gd name="T81" fmla="*/ 20 h 211"/>
                  <a:gd name="T82" fmla="*/ 17 w 130"/>
                  <a:gd name="T83" fmla="*/ 33 h 211"/>
                  <a:gd name="T84" fmla="*/ 11 w 130"/>
                  <a:gd name="T85" fmla="*/ 48 h 211"/>
                  <a:gd name="T86" fmla="*/ 6 w 130"/>
                  <a:gd name="T87" fmla="*/ 65 h 211"/>
                  <a:gd name="T88" fmla="*/ 3 w 130"/>
                  <a:gd name="T89" fmla="*/ 81 h 211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w 130"/>
                  <a:gd name="T136" fmla="*/ 0 h 211"/>
                  <a:gd name="T137" fmla="*/ 130 w 130"/>
                  <a:gd name="T138" fmla="*/ 211 h 211"/>
                </a:gdLst>
                <a:ahLst/>
                <a:cxnLst>
                  <a:cxn ang="T90">
                    <a:pos x="T0" y="T1"/>
                  </a:cxn>
                  <a:cxn ang="T91">
                    <a:pos x="T2" y="T3"/>
                  </a:cxn>
                  <a:cxn ang="T92">
                    <a:pos x="T4" y="T5"/>
                  </a:cxn>
                  <a:cxn ang="T93">
                    <a:pos x="T6" y="T7"/>
                  </a:cxn>
                  <a:cxn ang="T94">
                    <a:pos x="T8" y="T9"/>
                  </a:cxn>
                  <a:cxn ang="T95">
                    <a:pos x="T10" y="T11"/>
                  </a:cxn>
                  <a:cxn ang="T96">
                    <a:pos x="T12" y="T13"/>
                  </a:cxn>
                  <a:cxn ang="T97">
                    <a:pos x="T14" y="T15"/>
                  </a:cxn>
                  <a:cxn ang="T98">
                    <a:pos x="T16" y="T17"/>
                  </a:cxn>
                  <a:cxn ang="T99">
                    <a:pos x="T18" y="T19"/>
                  </a:cxn>
                  <a:cxn ang="T100">
                    <a:pos x="T20" y="T21"/>
                  </a:cxn>
                  <a:cxn ang="T101">
                    <a:pos x="T22" y="T23"/>
                  </a:cxn>
                  <a:cxn ang="T102">
                    <a:pos x="T24" y="T25"/>
                  </a:cxn>
                  <a:cxn ang="T103">
                    <a:pos x="T26" y="T27"/>
                  </a:cxn>
                  <a:cxn ang="T104">
                    <a:pos x="T28" y="T29"/>
                  </a:cxn>
                  <a:cxn ang="T105">
                    <a:pos x="T30" y="T31"/>
                  </a:cxn>
                  <a:cxn ang="T106">
                    <a:pos x="T32" y="T33"/>
                  </a:cxn>
                  <a:cxn ang="T107">
                    <a:pos x="T34" y="T35"/>
                  </a:cxn>
                  <a:cxn ang="T108">
                    <a:pos x="T36" y="T37"/>
                  </a:cxn>
                  <a:cxn ang="T109">
                    <a:pos x="T38" y="T39"/>
                  </a:cxn>
                  <a:cxn ang="T110">
                    <a:pos x="T40" y="T41"/>
                  </a:cxn>
                  <a:cxn ang="T111">
                    <a:pos x="T42" y="T43"/>
                  </a:cxn>
                  <a:cxn ang="T112">
                    <a:pos x="T44" y="T45"/>
                  </a:cxn>
                  <a:cxn ang="T113">
                    <a:pos x="T46" y="T47"/>
                  </a:cxn>
                  <a:cxn ang="T114">
                    <a:pos x="T48" y="T49"/>
                  </a:cxn>
                  <a:cxn ang="T115">
                    <a:pos x="T50" y="T51"/>
                  </a:cxn>
                  <a:cxn ang="T116">
                    <a:pos x="T52" y="T53"/>
                  </a:cxn>
                  <a:cxn ang="T117">
                    <a:pos x="T54" y="T55"/>
                  </a:cxn>
                  <a:cxn ang="T118">
                    <a:pos x="T56" y="T57"/>
                  </a:cxn>
                  <a:cxn ang="T119">
                    <a:pos x="T58" y="T59"/>
                  </a:cxn>
                  <a:cxn ang="T120">
                    <a:pos x="T60" y="T61"/>
                  </a:cxn>
                  <a:cxn ang="T121">
                    <a:pos x="T62" y="T63"/>
                  </a:cxn>
                  <a:cxn ang="T122">
                    <a:pos x="T64" y="T65"/>
                  </a:cxn>
                  <a:cxn ang="T123">
                    <a:pos x="T66" y="T67"/>
                  </a:cxn>
                  <a:cxn ang="T124">
                    <a:pos x="T68" y="T69"/>
                  </a:cxn>
                  <a:cxn ang="T125">
                    <a:pos x="T70" y="T71"/>
                  </a:cxn>
                  <a:cxn ang="T126">
                    <a:pos x="T72" y="T73"/>
                  </a:cxn>
                  <a:cxn ang="T127">
                    <a:pos x="T74" y="T75"/>
                  </a:cxn>
                  <a:cxn ang="T128">
                    <a:pos x="T76" y="T77"/>
                  </a:cxn>
                  <a:cxn ang="T129">
                    <a:pos x="T78" y="T79"/>
                  </a:cxn>
                  <a:cxn ang="T130">
                    <a:pos x="T80" y="T81"/>
                  </a:cxn>
                  <a:cxn ang="T131">
                    <a:pos x="T82" y="T83"/>
                  </a:cxn>
                  <a:cxn ang="T132">
                    <a:pos x="T84" y="T85"/>
                  </a:cxn>
                  <a:cxn ang="T133">
                    <a:pos x="T86" y="T87"/>
                  </a:cxn>
                  <a:cxn ang="T134">
                    <a:pos x="T88" y="T89"/>
                  </a:cxn>
                </a:cxnLst>
                <a:rect l="T135" t="T136" r="T137" b="T138"/>
                <a:pathLst>
                  <a:path w="130" h="211">
                    <a:moveTo>
                      <a:pt x="2" y="98"/>
                    </a:moveTo>
                    <a:lnTo>
                      <a:pt x="2" y="107"/>
                    </a:lnTo>
                    <a:lnTo>
                      <a:pt x="2" y="116"/>
                    </a:lnTo>
                    <a:lnTo>
                      <a:pt x="2" y="123"/>
                    </a:lnTo>
                    <a:lnTo>
                      <a:pt x="0" y="132"/>
                    </a:lnTo>
                    <a:lnTo>
                      <a:pt x="0" y="140"/>
                    </a:lnTo>
                    <a:lnTo>
                      <a:pt x="0" y="147"/>
                    </a:lnTo>
                    <a:lnTo>
                      <a:pt x="0" y="153"/>
                    </a:lnTo>
                    <a:lnTo>
                      <a:pt x="0" y="161"/>
                    </a:lnTo>
                    <a:lnTo>
                      <a:pt x="0" y="168"/>
                    </a:lnTo>
                    <a:lnTo>
                      <a:pt x="0" y="174"/>
                    </a:lnTo>
                    <a:lnTo>
                      <a:pt x="0" y="180"/>
                    </a:lnTo>
                    <a:lnTo>
                      <a:pt x="0" y="188"/>
                    </a:lnTo>
                    <a:lnTo>
                      <a:pt x="0" y="194"/>
                    </a:lnTo>
                    <a:lnTo>
                      <a:pt x="0" y="200"/>
                    </a:lnTo>
                    <a:lnTo>
                      <a:pt x="2" y="210"/>
                    </a:lnTo>
                    <a:lnTo>
                      <a:pt x="6" y="210"/>
                    </a:lnTo>
                    <a:lnTo>
                      <a:pt x="11" y="209"/>
                    </a:lnTo>
                    <a:lnTo>
                      <a:pt x="15" y="209"/>
                    </a:lnTo>
                    <a:lnTo>
                      <a:pt x="20" y="207"/>
                    </a:lnTo>
                    <a:lnTo>
                      <a:pt x="24" y="207"/>
                    </a:lnTo>
                    <a:lnTo>
                      <a:pt x="27" y="206"/>
                    </a:lnTo>
                    <a:lnTo>
                      <a:pt x="32" y="206"/>
                    </a:lnTo>
                    <a:lnTo>
                      <a:pt x="35" y="204"/>
                    </a:lnTo>
                    <a:lnTo>
                      <a:pt x="38" y="203"/>
                    </a:lnTo>
                    <a:lnTo>
                      <a:pt x="42" y="203"/>
                    </a:lnTo>
                    <a:lnTo>
                      <a:pt x="45" y="201"/>
                    </a:lnTo>
                    <a:lnTo>
                      <a:pt x="50" y="200"/>
                    </a:lnTo>
                    <a:lnTo>
                      <a:pt x="53" y="200"/>
                    </a:lnTo>
                    <a:lnTo>
                      <a:pt x="59" y="198"/>
                    </a:lnTo>
                    <a:lnTo>
                      <a:pt x="69" y="194"/>
                    </a:lnTo>
                    <a:lnTo>
                      <a:pt x="74" y="194"/>
                    </a:lnTo>
                    <a:lnTo>
                      <a:pt x="78" y="192"/>
                    </a:lnTo>
                    <a:lnTo>
                      <a:pt x="83" y="191"/>
                    </a:lnTo>
                    <a:lnTo>
                      <a:pt x="86" y="189"/>
                    </a:lnTo>
                    <a:lnTo>
                      <a:pt x="89" y="189"/>
                    </a:lnTo>
                    <a:lnTo>
                      <a:pt x="93" y="188"/>
                    </a:lnTo>
                    <a:lnTo>
                      <a:pt x="96" y="186"/>
                    </a:lnTo>
                    <a:lnTo>
                      <a:pt x="99" y="186"/>
                    </a:lnTo>
                    <a:lnTo>
                      <a:pt x="102" y="183"/>
                    </a:lnTo>
                    <a:lnTo>
                      <a:pt x="105" y="183"/>
                    </a:lnTo>
                    <a:lnTo>
                      <a:pt x="110" y="182"/>
                    </a:lnTo>
                    <a:lnTo>
                      <a:pt x="113" y="180"/>
                    </a:lnTo>
                    <a:lnTo>
                      <a:pt x="116" y="179"/>
                    </a:lnTo>
                    <a:lnTo>
                      <a:pt x="119" y="177"/>
                    </a:lnTo>
                    <a:lnTo>
                      <a:pt x="128" y="173"/>
                    </a:lnTo>
                    <a:lnTo>
                      <a:pt x="128" y="171"/>
                    </a:lnTo>
                    <a:lnTo>
                      <a:pt x="128" y="168"/>
                    </a:lnTo>
                    <a:lnTo>
                      <a:pt x="128" y="165"/>
                    </a:lnTo>
                    <a:lnTo>
                      <a:pt x="128" y="164"/>
                    </a:lnTo>
                    <a:lnTo>
                      <a:pt x="128" y="161"/>
                    </a:lnTo>
                    <a:lnTo>
                      <a:pt x="128" y="159"/>
                    </a:lnTo>
                    <a:lnTo>
                      <a:pt x="128" y="156"/>
                    </a:lnTo>
                    <a:lnTo>
                      <a:pt x="128" y="153"/>
                    </a:lnTo>
                    <a:lnTo>
                      <a:pt x="128" y="152"/>
                    </a:lnTo>
                    <a:lnTo>
                      <a:pt x="128" y="149"/>
                    </a:lnTo>
                    <a:lnTo>
                      <a:pt x="128" y="147"/>
                    </a:lnTo>
                    <a:lnTo>
                      <a:pt x="128" y="144"/>
                    </a:lnTo>
                    <a:lnTo>
                      <a:pt x="128" y="141"/>
                    </a:lnTo>
                    <a:lnTo>
                      <a:pt x="128" y="138"/>
                    </a:lnTo>
                    <a:lnTo>
                      <a:pt x="129" y="132"/>
                    </a:lnTo>
                    <a:lnTo>
                      <a:pt x="128" y="114"/>
                    </a:lnTo>
                    <a:lnTo>
                      <a:pt x="126" y="98"/>
                    </a:lnTo>
                    <a:lnTo>
                      <a:pt x="126" y="83"/>
                    </a:lnTo>
                    <a:lnTo>
                      <a:pt x="123" y="69"/>
                    </a:lnTo>
                    <a:lnTo>
                      <a:pt x="122" y="57"/>
                    </a:lnTo>
                    <a:lnTo>
                      <a:pt x="119" y="45"/>
                    </a:lnTo>
                    <a:lnTo>
                      <a:pt x="114" y="36"/>
                    </a:lnTo>
                    <a:lnTo>
                      <a:pt x="111" y="27"/>
                    </a:lnTo>
                    <a:lnTo>
                      <a:pt x="107" y="21"/>
                    </a:lnTo>
                    <a:lnTo>
                      <a:pt x="101" y="15"/>
                    </a:lnTo>
                    <a:lnTo>
                      <a:pt x="95" y="9"/>
                    </a:lnTo>
                    <a:lnTo>
                      <a:pt x="89" y="6"/>
                    </a:lnTo>
                    <a:lnTo>
                      <a:pt x="83" y="3"/>
                    </a:lnTo>
                    <a:lnTo>
                      <a:pt x="77" y="2"/>
                    </a:lnTo>
                    <a:lnTo>
                      <a:pt x="60" y="0"/>
                    </a:lnTo>
                    <a:lnTo>
                      <a:pt x="53" y="0"/>
                    </a:lnTo>
                    <a:lnTo>
                      <a:pt x="47" y="3"/>
                    </a:lnTo>
                    <a:lnTo>
                      <a:pt x="41" y="6"/>
                    </a:lnTo>
                    <a:lnTo>
                      <a:pt x="35" y="9"/>
                    </a:lnTo>
                    <a:lnTo>
                      <a:pt x="30" y="14"/>
                    </a:lnTo>
                    <a:lnTo>
                      <a:pt x="24" y="20"/>
                    </a:lnTo>
                    <a:lnTo>
                      <a:pt x="21" y="26"/>
                    </a:lnTo>
                    <a:lnTo>
                      <a:pt x="17" y="33"/>
                    </a:lnTo>
                    <a:lnTo>
                      <a:pt x="14" y="41"/>
                    </a:lnTo>
                    <a:lnTo>
                      <a:pt x="11" y="48"/>
                    </a:lnTo>
                    <a:lnTo>
                      <a:pt x="8" y="57"/>
                    </a:lnTo>
                    <a:lnTo>
                      <a:pt x="6" y="65"/>
                    </a:lnTo>
                    <a:lnTo>
                      <a:pt x="3" y="74"/>
                    </a:lnTo>
                    <a:lnTo>
                      <a:pt x="3" y="81"/>
                    </a:lnTo>
                    <a:lnTo>
                      <a:pt x="2" y="98"/>
                    </a:lnTo>
                  </a:path>
                </a:pathLst>
              </a:custGeom>
              <a:solidFill>
                <a:schemeClr val="accent1"/>
              </a:solidFill>
              <a:ln w="12700" cap="rnd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b-NO"/>
              </a:p>
            </p:txBody>
          </p:sp>
          <p:sp>
            <p:nvSpPr>
              <p:cNvPr id="48180" name="Freeform 52"/>
              <p:cNvSpPr>
                <a:spLocks/>
              </p:cNvSpPr>
              <p:nvPr/>
            </p:nvSpPr>
            <p:spPr bwMode="auto">
              <a:xfrm>
                <a:off x="1303" y="1626"/>
                <a:ext cx="652" cy="320"/>
              </a:xfrm>
              <a:custGeom>
                <a:avLst/>
                <a:gdLst>
                  <a:gd name="T0" fmla="*/ 309 w 652"/>
                  <a:gd name="T1" fmla="*/ 3 h 320"/>
                  <a:gd name="T2" fmla="*/ 342 w 652"/>
                  <a:gd name="T3" fmla="*/ 0 h 320"/>
                  <a:gd name="T4" fmla="*/ 375 w 652"/>
                  <a:gd name="T5" fmla="*/ 0 h 320"/>
                  <a:gd name="T6" fmla="*/ 407 w 652"/>
                  <a:gd name="T7" fmla="*/ 0 h 320"/>
                  <a:gd name="T8" fmla="*/ 437 w 652"/>
                  <a:gd name="T9" fmla="*/ 1 h 320"/>
                  <a:gd name="T10" fmla="*/ 467 w 652"/>
                  <a:gd name="T11" fmla="*/ 4 h 320"/>
                  <a:gd name="T12" fmla="*/ 494 w 652"/>
                  <a:gd name="T13" fmla="*/ 10 h 320"/>
                  <a:gd name="T14" fmla="*/ 519 w 652"/>
                  <a:gd name="T15" fmla="*/ 16 h 320"/>
                  <a:gd name="T16" fmla="*/ 545 w 652"/>
                  <a:gd name="T17" fmla="*/ 24 h 320"/>
                  <a:gd name="T18" fmla="*/ 566 w 652"/>
                  <a:gd name="T19" fmla="*/ 33 h 320"/>
                  <a:gd name="T20" fmla="*/ 587 w 652"/>
                  <a:gd name="T21" fmla="*/ 42 h 320"/>
                  <a:gd name="T22" fmla="*/ 603 w 652"/>
                  <a:gd name="T23" fmla="*/ 54 h 320"/>
                  <a:gd name="T24" fmla="*/ 620 w 652"/>
                  <a:gd name="T25" fmla="*/ 66 h 320"/>
                  <a:gd name="T26" fmla="*/ 632 w 652"/>
                  <a:gd name="T27" fmla="*/ 79 h 320"/>
                  <a:gd name="T28" fmla="*/ 642 w 652"/>
                  <a:gd name="T29" fmla="*/ 93 h 320"/>
                  <a:gd name="T30" fmla="*/ 651 w 652"/>
                  <a:gd name="T31" fmla="*/ 124 h 320"/>
                  <a:gd name="T32" fmla="*/ 651 w 652"/>
                  <a:gd name="T33" fmla="*/ 141 h 320"/>
                  <a:gd name="T34" fmla="*/ 648 w 652"/>
                  <a:gd name="T35" fmla="*/ 156 h 320"/>
                  <a:gd name="T36" fmla="*/ 642 w 652"/>
                  <a:gd name="T37" fmla="*/ 172 h 320"/>
                  <a:gd name="T38" fmla="*/ 633 w 652"/>
                  <a:gd name="T39" fmla="*/ 187 h 320"/>
                  <a:gd name="T40" fmla="*/ 621 w 652"/>
                  <a:gd name="T41" fmla="*/ 202 h 320"/>
                  <a:gd name="T42" fmla="*/ 605 w 652"/>
                  <a:gd name="T43" fmla="*/ 217 h 320"/>
                  <a:gd name="T44" fmla="*/ 588 w 652"/>
                  <a:gd name="T45" fmla="*/ 231 h 320"/>
                  <a:gd name="T46" fmla="*/ 569 w 652"/>
                  <a:gd name="T47" fmla="*/ 244 h 320"/>
                  <a:gd name="T48" fmla="*/ 546 w 652"/>
                  <a:gd name="T49" fmla="*/ 258 h 320"/>
                  <a:gd name="T50" fmla="*/ 522 w 652"/>
                  <a:gd name="T51" fmla="*/ 270 h 320"/>
                  <a:gd name="T52" fmla="*/ 495 w 652"/>
                  <a:gd name="T53" fmla="*/ 280 h 320"/>
                  <a:gd name="T54" fmla="*/ 468 w 652"/>
                  <a:gd name="T55" fmla="*/ 289 h 320"/>
                  <a:gd name="T56" fmla="*/ 438 w 652"/>
                  <a:gd name="T57" fmla="*/ 298 h 320"/>
                  <a:gd name="T58" fmla="*/ 407 w 652"/>
                  <a:gd name="T59" fmla="*/ 304 h 320"/>
                  <a:gd name="T60" fmla="*/ 344 w 652"/>
                  <a:gd name="T61" fmla="*/ 315 h 320"/>
                  <a:gd name="T62" fmla="*/ 309 w 652"/>
                  <a:gd name="T63" fmla="*/ 318 h 320"/>
                  <a:gd name="T64" fmla="*/ 278 w 652"/>
                  <a:gd name="T65" fmla="*/ 319 h 320"/>
                  <a:gd name="T66" fmla="*/ 246 w 652"/>
                  <a:gd name="T67" fmla="*/ 319 h 320"/>
                  <a:gd name="T68" fmla="*/ 215 w 652"/>
                  <a:gd name="T69" fmla="*/ 316 h 320"/>
                  <a:gd name="T70" fmla="*/ 186 w 652"/>
                  <a:gd name="T71" fmla="*/ 313 h 320"/>
                  <a:gd name="T72" fmla="*/ 158 w 652"/>
                  <a:gd name="T73" fmla="*/ 309 h 320"/>
                  <a:gd name="T74" fmla="*/ 132 w 652"/>
                  <a:gd name="T75" fmla="*/ 301 h 320"/>
                  <a:gd name="T76" fmla="*/ 108 w 652"/>
                  <a:gd name="T77" fmla="*/ 295 h 320"/>
                  <a:gd name="T78" fmla="*/ 84 w 652"/>
                  <a:gd name="T79" fmla="*/ 286 h 320"/>
                  <a:gd name="T80" fmla="*/ 65 w 652"/>
                  <a:gd name="T81" fmla="*/ 276 h 320"/>
                  <a:gd name="T82" fmla="*/ 47 w 652"/>
                  <a:gd name="T83" fmla="*/ 265 h 320"/>
                  <a:gd name="T84" fmla="*/ 32 w 652"/>
                  <a:gd name="T85" fmla="*/ 252 h 320"/>
                  <a:gd name="T86" fmla="*/ 20 w 652"/>
                  <a:gd name="T87" fmla="*/ 240 h 320"/>
                  <a:gd name="T88" fmla="*/ 9 w 652"/>
                  <a:gd name="T89" fmla="*/ 225 h 320"/>
                  <a:gd name="T90" fmla="*/ 0 w 652"/>
                  <a:gd name="T91" fmla="*/ 195 h 320"/>
                  <a:gd name="T92" fmla="*/ 0 w 652"/>
                  <a:gd name="T93" fmla="*/ 178 h 320"/>
                  <a:gd name="T94" fmla="*/ 3 w 652"/>
                  <a:gd name="T95" fmla="*/ 163 h 320"/>
                  <a:gd name="T96" fmla="*/ 9 w 652"/>
                  <a:gd name="T97" fmla="*/ 147 h 320"/>
                  <a:gd name="T98" fmla="*/ 18 w 652"/>
                  <a:gd name="T99" fmla="*/ 130 h 320"/>
                  <a:gd name="T100" fmla="*/ 32 w 652"/>
                  <a:gd name="T101" fmla="*/ 115 h 320"/>
                  <a:gd name="T102" fmla="*/ 47 w 652"/>
                  <a:gd name="T103" fmla="*/ 102 h 320"/>
                  <a:gd name="T104" fmla="*/ 65 w 652"/>
                  <a:gd name="T105" fmla="*/ 87 h 320"/>
                  <a:gd name="T106" fmla="*/ 84 w 652"/>
                  <a:gd name="T107" fmla="*/ 73 h 320"/>
                  <a:gd name="T108" fmla="*/ 105 w 652"/>
                  <a:gd name="T109" fmla="*/ 61 h 320"/>
                  <a:gd name="T110" fmla="*/ 129 w 652"/>
                  <a:gd name="T111" fmla="*/ 49 h 320"/>
                  <a:gd name="T112" fmla="*/ 156 w 652"/>
                  <a:gd name="T113" fmla="*/ 37 h 320"/>
                  <a:gd name="T114" fmla="*/ 183 w 652"/>
                  <a:gd name="T115" fmla="*/ 28 h 320"/>
                  <a:gd name="T116" fmla="*/ 213 w 652"/>
                  <a:gd name="T117" fmla="*/ 19 h 320"/>
                  <a:gd name="T118" fmla="*/ 243 w 652"/>
                  <a:gd name="T119" fmla="*/ 13 h 320"/>
                  <a:gd name="T120" fmla="*/ 309 w 652"/>
                  <a:gd name="T121" fmla="*/ 3 h 320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652"/>
                  <a:gd name="T184" fmla="*/ 0 h 320"/>
                  <a:gd name="T185" fmla="*/ 652 w 652"/>
                  <a:gd name="T186" fmla="*/ 320 h 320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652" h="320">
                    <a:moveTo>
                      <a:pt x="309" y="3"/>
                    </a:moveTo>
                    <a:lnTo>
                      <a:pt x="342" y="0"/>
                    </a:lnTo>
                    <a:lnTo>
                      <a:pt x="375" y="0"/>
                    </a:lnTo>
                    <a:lnTo>
                      <a:pt x="407" y="0"/>
                    </a:lnTo>
                    <a:lnTo>
                      <a:pt x="437" y="1"/>
                    </a:lnTo>
                    <a:lnTo>
                      <a:pt x="467" y="4"/>
                    </a:lnTo>
                    <a:lnTo>
                      <a:pt x="494" y="10"/>
                    </a:lnTo>
                    <a:lnTo>
                      <a:pt x="519" y="16"/>
                    </a:lnTo>
                    <a:lnTo>
                      <a:pt x="545" y="24"/>
                    </a:lnTo>
                    <a:lnTo>
                      <a:pt x="566" y="33"/>
                    </a:lnTo>
                    <a:lnTo>
                      <a:pt x="587" y="42"/>
                    </a:lnTo>
                    <a:lnTo>
                      <a:pt x="603" y="54"/>
                    </a:lnTo>
                    <a:lnTo>
                      <a:pt x="620" y="66"/>
                    </a:lnTo>
                    <a:lnTo>
                      <a:pt x="632" y="79"/>
                    </a:lnTo>
                    <a:lnTo>
                      <a:pt x="642" y="93"/>
                    </a:lnTo>
                    <a:lnTo>
                      <a:pt x="651" y="124"/>
                    </a:lnTo>
                    <a:lnTo>
                      <a:pt x="651" y="141"/>
                    </a:lnTo>
                    <a:lnTo>
                      <a:pt x="648" y="156"/>
                    </a:lnTo>
                    <a:lnTo>
                      <a:pt x="642" y="172"/>
                    </a:lnTo>
                    <a:lnTo>
                      <a:pt x="633" y="187"/>
                    </a:lnTo>
                    <a:lnTo>
                      <a:pt x="621" y="202"/>
                    </a:lnTo>
                    <a:lnTo>
                      <a:pt x="605" y="217"/>
                    </a:lnTo>
                    <a:lnTo>
                      <a:pt x="588" y="231"/>
                    </a:lnTo>
                    <a:lnTo>
                      <a:pt x="569" y="244"/>
                    </a:lnTo>
                    <a:lnTo>
                      <a:pt x="546" y="258"/>
                    </a:lnTo>
                    <a:lnTo>
                      <a:pt x="522" y="270"/>
                    </a:lnTo>
                    <a:lnTo>
                      <a:pt x="495" y="280"/>
                    </a:lnTo>
                    <a:lnTo>
                      <a:pt x="468" y="289"/>
                    </a:lnTo>
                    <a:lnTo>
                      <a:pt x="438" y="298"/>
                    </a:lnTo>
                    <a:lnTo>
                      <a:pt x="407" y="304"/>
                    </a:lnTo>
                    <a:lnTo>
                      <a:pt x="344" y="315"/>
                    </a:lnTo>
                    <a:lnTo>
                      <a:pt x="309" y="318"/>
                    </a:lnTo>
                    <a:lnTo>
                      <a:pt x="278" y="319"/>
                    </a:lnTo>
                    <a:lnTo>
                      <a:pt x="246" y="319"/>
                    </a:lnTo>
                    <a:lnTo>
                      <a:pt x="215" y="316"/>
                    </a:lnTo>
                    <a:lnTo>
                      <a:pt x="186" y="313"/>
                    </a:lnTo>
                    <a:lnTo>
                      <a:pt x="158" y="309"/>
                    </a:lnTo>
                    <a:lnTo>
                      <a:pt x="132" y="301"/>
                    </a:lnTo>
                    <a:lnTo>
                      <a:pt x="108" y="295"/>
                    </a:lnTo>
                    <a:lnTo>
                      <a:pt x="84" y="286"/>
                    </a:lnTo>
                    <a:lnTo>
                      <a:pt x="65" y="276"/>
                    </a:lnTo>
                    <a:lnTo>
                      <a:pt x="47" y="265"/>
                    </a:lnTo>
                    <a:lnTo>
                      <a:pt x="32" y="252"/>
                    </a:lnTo>
                    <a:lnTo>
                      <a:pt x="20" y="240"/>
                    </a:lnTo>
                    <a:lnTo>
                      <a:pt x="9" y="225"/>
                    </a:lnTo>
                    <a:lnTo>
                      <a:pt x="0" y="195"/>
                    </a:lnTo>
                    <a:lnTo>
                      <a:pt x="0" y="178"/>
                    </a:lnTo>
                    <a:lnTo>
                      <a:pt x="3" y="163"/>
                    </a:lnTo>
                    <a:lnTo>
                      <a:pt x="9" y="147"/>
                    </a:lnTo>
                    <a:lnTo>
                      <a:pt x="18" y="130"/>
                    </a:lnTo>
                    <a:lnTo>
                      <a:pt x="32" y="115"/>
                    </a:lnTo>
                    <a:lnTo>
                      <a:pt x="47" y="102"/>
                    </a:lnTo>
                    <a:lnTo>
                      <a:pt x="65" y="87"/>
                    </a:lnTo>
                    <a:lnTo>
                      <a:pt x="84" y="73"/>
                    </a:lnTo>
                    <a:lnTo>
                      <a:pt x="105" y="61"/>
                    </a:lnTo>
                    <a:lnTo>
                      <a:pt x="129" y="49"/>
                    </a:lnTo>
                    <a:lnTo>
                      <a:pt x="156" y="37"/>
                    </a:lnTo>
                    <a:lnTo>
                      <a:pt x="183" y="28"/>
                    </a:lnTo>
                    <a:lnTo>
                      <a:pt x="213" y="19"/>
                    </a:lnTo>
                    <a:lnTo>
                      <a:pt x="243" y="13"/>
                    </a:lnTo>
                    <a:lnTo>
                      <a:pt x="309" y="3"/>
                    </a:lnTo>
                  </a:path>
                </a:pathLst>
              </a:custGeom>
              <a:noFill/>
              <a:ln w="12700" cap="rnd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b-NO"/>
              </a:p>
            </p:txBody>
          </p:sp>
          <p:sp>
            <p:nvSpPr>
              <p:cNvPr id="48181" name="Freeform 53"/>
              <p:cNvSpPr>
                <a:spLocks/>
              </p:cNvSpPr>
              <p:nvPr/>
            </p:nvSpPr>
            <p:spPr bwMode="auto">
              <a:xfrm>
                <a:off x="2437" y="1482"/>
                <a:ext cx="652" cy="320"/>
              </a:xfrm>
              <a:custGeom>
                <a:avLst/>
                <a:gdLst>
                  <a:gd name="T0" fmla="*/ 309 w 652"/>
                  <a:gd name="T1" fmla="*/ 3 h 320"/>
                  <a:gd name="T2" fmla="*/ 342 w 652"/>
                  <a:gd name="T3" fmla="*/ 0 h 320"/>
                  <a:gd name="T4" fmla="*/ 375 w 652"/>
                  <a:gd name="T5" fmla="*/ 0 h 320"/>
                  <a:gd name="T6" fmla="*/ 407 w 652"/>
                  <a:gd name="T7" fmla="*/ 0 h 320"/>
                  <a:gd name="T8" fmla="*/ 437 w 652"/>
                  <a:gd name="T9" fmla="*/ 1 h 320"/>
                  <a:gd name="T10" fmla="*/ 467 w 652"/>
                  <a:gd name="T11" fmla="*/ 4 h 320"/>
                  <a:gd name="T12" fmla="*/ 494 w 652"/>
                  <a:gd name="T13" fmla="*/ 10 h 320"/>
                  <a:gd name="T14" fmla="*/ 519 w 652"/>
                  <a:gd name="T15" fmla="*/ 16 h 320"/>
                  <a:gd name="T16" fmla="*/ 545 w 652"/>
                  <a:gd name="T17" fmla="*/ 24 h 320"/>
                  <a:gd name="T18" fmla="*/ 566 w 652"/>
                  <a:gd name="T19" fmla="*/ 33 h 320"/>
                  <a:gd name="T20" fmla="*/ 587 w 652"/>
                  <a:gd name="T21" fmla="*/ 42 h 320"/>
                  <a:gd name="T22" fmla="*/ 603 w 652"/>
                  <a:gd name="T23" fmla="*/ 54 h 320"/>
                  <a:gd name="T24" fmla="*/ 620 w 652"/>
                  <a:gd name="T25" fmla="*/ 66 h 320"/>
                  <a:gd name="T26" fmla="*/ 632 w 652"/>
                  <a:gd name="T27" fmla="*/ 79 h 320"/>
                  <a:gd name="T28" fmla="*/ 642 w 652"/>
                  <a:gd name="T29" fmla="*/ 93 h 320"/>
                  <a:gd name="T30" fmla="*/ 651 w 652"/>
                  <a:gd name="T31" fmla="*/ 124 h 320"/>
                  <a:gd name="T32" fmla="*/ 651 w 652"/>
                  <a:gd name="T33" fmla="*/ 141 h 320"/>
                  <a:gd name="T34" fmla="*/ 648 w 652"/>
                  <a:gd name="T35" fmla="*/ 156 h 320"/>
                  <a:gd name="T36" fmla="*/ 642 w 652"/>
                  <a:gd name="T37" fmla="*/ 172 h 320"/>
                  <a:gd name="T38" fmla="*/ 633 w 652"/>
                  <a:gd name="T39" fmla="*/ 187 h 320"/>
                  <a:gd name="T40" fmla="*/ 621 w 652"/>
                  <a:gd name="T41" fmla="*/ 202 h 320"/>
                  <a:gd name="T42" fmla="*/ 605 w 652"/>
                  <a:gd name="T43" fmla="*/ 217 h 320"/>
                  <a:gd name="T44" fmla="*/ 588 w 652"/>
                  <a:gd name="T45" fmla="*/ 231 h 320"/>
                  <a:gd name="T46" fmla="*/ 569 w 652"/>
                  <a:gd name="T47" fmla="*/ 244 h 320"/>
                  <a:gd name="T48" fmla="*/ 546 w 652"/>
                  <a:gd name="T49" fmla="*/ 258 h 320"/>
                  <a:gd name="T50" fmla="*/ 522 w 652"/>
                  <a:gd name="T51" fmla="*/ 270 h 320"/>
                  <a:gd name="T52" fmla="*/ 495 w 652"/>
                  <a:gd name="T53" fmla="*/ 280 h 320"/>
                  <a:gd name="T54" fmla="*/ 468 w 652"/>
                  <a:gd name="T55" fmla="*/ 289 h 320"/>
                  <a:gd name="T56" fmla="*/ 438 w 652"/>
                  <a:gd name="T57" fmla="*/ 298 h 320"/>
                  <a:gd name="T58" fmla="*/ 407 w 652"/>
                  <a:gd name="T59" fmla="*/ 304 h 320"/>
                  <a:gd name="T60" fmla="*/ 344 w 652"/>
                  <a:gd name="T61" fmla="*/ 315 h 320"/>
                  <a:gd name="T62" fmla="*/ 309 w 652"/>
                  <a:gd name="T63" fmla="*/ 318 h 320"/>
                  <a:gd name="T64" fmla="*/ 278 w 652"/>
                  <a:gd name="T65" fmla="*/ 319 h 320"/>
                  <a:gd name="T66" fmla="*/ 246 w 652"/>
                  <a:gd name="T67" fmla="*/ 319 h 320"/>
                  <a:gd name="T68" fmla="*/ 215 w 652"/>
                  <a:gd name="T69" fmla="*/ 316 h 320"/>
                  <a:gd name="T70" fmla="*/ 186 w 652"/>
                  <a:gd name="T71" fmla="*/ 313 h 320"/>
                  <a:gd name="T72" fmla="*/ 158 w 652"/>
                  <a:gd name="T73" fmla="*/ 309 h 320"/>
                  <a:gd name="T74" fmla="*/ 132 w 652"/>
                  <a:gd name="T75" fmla="*/ 301 h 320"/>
                  <a:gd name="T76" fmla="*/ 108 w 652"/>
                  <a:gd name="T77" fmla="*/ 295 h 320"/>
                  <a:gd name="T78" fmla="*/ 84 w 652"/>
                  <a:gd name="T79" fmla="*/ 286 h 320"/>
                  <a:gd name="T80" fmla="*/ 65 w 652"/>
                  <a:gd name="T81" fmla="*/ 276 h 320"/>
                  <a:gd name="T82" fmla="*/ 47 w 652"/>
                  <a:gd name="T83" fmla="*/ 265 h 320"/>
                  <a:gd name="T84" fmla="*/ 32 w 652"/>
                  <a:gd name="T85" fmla="*/ 252 h 320"/>
                  <a:gd name="T86" fmla="*/ 20 w 652"/>
                  <a:gd name="T87" fmla="*/ 240 h 320"/>
                  <a:gd name="T88" fmla="*/ 9 w 652"/>
                  <a:gd name="T89" fmla="*/ 225 h 320"/>
                  <a:gd name="T90" fmla="*/ 0 w 652"/>
                  <a:gd name="T91" fmla="*/ 195 h 320"/>
                  <a:gd name="T92" fmla="*/ 0 w 652"/>
                  <a:gd name="T93" fmla="*/ 178 h 320"/>
                  <a:gd name="T94" fmla="*/ 3 w 652"/>
                  <a:gd name="T95" fmla="*/ 163 h 320"/>
                  <a:gd name="T96" fmla="*/ 9 w 652"/>
                  <a:gd name="T97" fmla="*/ 147 h 320"/>
                  <a:gd name="T98" fmla="*/ 18 w 652"/>
                  <a:gd name="T99" fmla="*/ 130 h 320"/>
                  <a:gd name="T100" fmla="*/ 32 w 652"/>
                  <a:gd name="T101" fmla="*/ 115 h 320"/>
                  <a:gd name="T102" fmla="*/ 47 w 652"/>
                  <a:gd name="T103" fmla="*/ 102 h 320"/>
                  <a:gd name="T104" fmla="*/ 65 w 652"/>
                  <a:gd name="T105" fmla="*/ 87 h 320"/>
                  <a:gd name="T106" fmla="*/ 84 w 652"/>
                  <a:gd name="T107" fmla="*/ 73 h 320"/>
                  <a:gd name="T108" fmla="*/ 105 w 652"/>
                  <a:gd name="T109" fmla="*/ 61 h 320"/>
                  <a:gd name="T110" fmla="*/ 129 w 652"/>
                  <a:gd name="T111" fmla="*/ 49 h 320"/>
                  <a:gd name="T112" fmla="*/ 156 w 652"/>
                  <a:gd name="T113" fmla="*/ 37 h 320"/>
                  <a:gd name="T114" fmla="*/ 183 w 652"/>
                  <a:gd name="T115" fmla="*/ 28 h 320"/>
                  <a:gd name="T116" fmla="*/ 213 w 652"/>
                  <a:gd name="T117" fmla="*/ 19 h 320"/>
                  <a:gd name="T118" fmla="*/ 243 w 652"/>
                  <a:gd name="T119" fmla="*/ 13 h 320"/>
                  <a:gd name="T120" fmla="*/ 309 w 652"/>
                  <a:gd name="T121" fmla="*/ 3 h 320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652"/>
                  <a:gd name="T184" fmla="*/ 0 h 320"/>
                  <a:gd name="T185" fmla="*/ 652 w 652"/>
                  <a:gd name="T186" fmla="*/ 320 h 320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652" h="320">
                    <a:moveTo>
                      <a:pt x="309" y="3"/>
                    </a:moveTo>
                    <a:lnTo>
                      <a:pt x="342" y="0"/>
                    </a:lnTo>
                    <a:lnTo>
                      <a:pt x="375" y="0"/>
                    </a:lnTo>
                    <a:lnTo>
                      <a:pt x="407" y="0"/>
                    </a:lnTo>
                    <a:lnTo>
                      <a:pt x="437" y="1"/>
                    </a:lnTo>
                    <a:lnTo>
                      <a:pt x="467" y="4"/>
                    </a:lnTo>
                    <a:lnTo>
                      <a:pt x="494" y="10"/>
                    </a:lnTo>
                    <a:lnTo>
                      <a:pt x="519" y="16"/>
                    </a:lnTo>
                    <a:lnTo>
                      <a:pt x="545" y="24"/>
                    </a:lnTo>
                    <a:lnTo>
                      <a:pt x="566" y="33"/>
                    </a:lnTo>
                    <a:lnTo>
                      <a:pt x="587" y="42"/>
                    </a:lnTo>
                    <a:lnTo>
                      <a:pt x="603" y="54"/>
                    </a:lnTo>
                    <a:lnTo>
                      <a:pt x="620" y="66"/>
                    </a:lnTo>
                    <a:lnTo>
                      <a:pt x="632" y="79"/>
                    </a:lnTo>
                    <a:lnTo>
                      <a:pt x="642" y="93"/>
                    </a:lnTo>
                    <a:lnTo>
                      <a:pt x="651" y="124"/>
                    </a:lnTo>
                    <a:lnTo>
                      <a:pt x="651" y="141"/>
                    </a:lnTo>
                    <a:lnTo>
                      <a:pt x="648" y="156"/>
                    </a:lnTo>
                    <a:lnTo>
                      <a:pt x="642" y="172"/>
                    </a:lnTo>
                    <a:lnTo>
                      <a:pt x="633" y="187"/>
                    </a:lnTo>
                    <a:lnTo>
                      <a:pt x="621" y="202"/>
                    </a:lnTo>
                    <a:lnTo>
                      <a:pt x="605" y="217"/>
                    </a:lnTo>
                    <a:lnTo>
                      <a:pt x="588" y="231"/>
                    </a:lnTo>
                    <a:lnTo>
                      <a:pt x="569" y="244"/>
                    </a:lnTo>
                    <a:lnTo>
                      <a:pt x="546" y="258"/>
                    </a:lnTo>
                    <a:lnTo>
                      <a:pt x="522" y="270"/>
                    </a:lnTo>
                    <a:lnTo>
                      <a:pt x="495" y="280"/>
                    </a:lnTo>
                    <a:lnTo>
                      <a:pt x="468" y="289"/>
                    </a:lnTo>
                    <a:lnTo>
                      <a:pt x="438" y="298"/>
                    </a:lnTo>
                    <a:lnTo>
                      <a:pt x="407" y="304"/>
                    </a:lnTo>
                    <a:lnTo>
                      <a:pt x="344" y="315"/>
                    </a:lnTo>
                    <a:lnTo>
                      <a:pt x="309" y="318"/>
                    </a:lnTo>
                    <a:lnTo>
                      <a:pt x="278" y="319"/>
                    </a:lnTo>
                    <a:lnTo>
                      <a:pt x="246" y="319"/>
                    </a:lnTo>
                    <a:lnTo>
                      <a:pt x="215" y="316"/>
                    </a:lnTo>
                    <a:lnTo>
                      <a:pt x="186" y="313"/>
                    </a:lnTo>
                    <a:lnTo>
                      <a:pt x="158" y="309"/>
                    </a:lnTo>
                    <a:lnTo>
                      <a:pt x="132" y="301"/>
                    </a:lnTo>
                    <a:lnTo>
                      <a:pt x="108" y="295"/>
                    </a:lnTo>
                    <a:lnTo>
                      <a:pt x="84" y="286"/>
                    </a:lnTo>
                    <a:lnTo>
                      <a:pt x="65" y="276"/>
                    </a:lnTo>
                    <a:lnTo>
                      <a:pt x="47" y="265"/>
                    </a:lnTo>
                    <a:lnTo>
                      <a:pt x="32" y="252"/>
                    </a:lnTo>
                    <a:lnTo>
                      <a:pt x="20" y="240"/>
                    </a:lnTo>
                    <a:lnTo>
                      <a:pt x="9" y="225"/>
                    </a:lnTo>
                    <a:lnTo>
                      <a:pt x="0" y="195"/>
                    </a:lnTo>
                    <a:lnTo>
                      <a:pt x="0" y="178"/>
                    </a:lnTo>
                    <a:lnTo>
                      <a:pt x="3" y="163"/>
                    </a:lnTo>
                    <a:lnTo>
                      <a:pt x="9" y="147"/>
                    </a:lnTo>
                    <a:lnTo>
                      <a:pt x="18" y="130"/>
                    </a:lnTo>
                    <a:lnTo>
                      <a:pt x="32" y="115"/>
                    </a:lnTo>
                    <a:lnTo>
                      <a:pt x="47" y="102"/>
                    </a:lnTo>
                    <a:lnTo>
                      <a:pt x="65" y="87"/>
                    </a:lnTo>
                    <a:lnTo>
                      <a:pt x="84" y="73"/>
                    </a:lnTo>
                    <a:lnTo>
                      <a:pt x="105" y="61"/>
                    </a:lnTo>
                    <a:lnTo>
                      <a:pt x="129" y="49"/>
                    </a:lnTo>
                    <a:lnTo>
                      <a:pt x="156" y="37"/>
                    </a:lnTo>
                    <a:lnTo>
                      <a:pt x="183" y="28"/>
                    </a:lnTo>
                    <a:lnTo>
                      <a:pt x="213" y="19"/>
                    </a:lnTo>
                    <a:lnTo>
                      <a:pt x="243" y="13"/>
                    </a:lnTo>
                    <a:lnTo>
                      <a:pt x="309" y="3"/>
                    </a:lnTo>
                  </a:path>
                </a:pathLst>
              </a:custGeom>
              <a:noFill/>
              <a:ln w="12700" cap="rnd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b-NO"/>
              </a:p>
            </p:txBody>
          </p:sp>
        </p:grpSp>
      </p:grpSp>
      <p:sp>
        <p:nvSpPr>
          <p:cNvPr id="57" name="Line 8"/>
          <p:cNvSpPr>
            <a:spLocks noChangeShapeType="1"/>
          </p:cNvSpPr>
          <p:nvPr>
            <p:custDataLst>
              <p:tags r:id="rId30"/>
            </p:custDataLst>
          </p:nvPr>
        </p:nvSpPr>
        <p:spPr bwMode="auto">
          <a:xfrm>
            <a:off x="5355619" y="4644001"/>
            <a:ext cx="996950" cy="833503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round/>
            <a:headEnd type="none" w="sm" len="sm"/>
            <a:tailEnd type="triangle" w="med" len="med"/>
          </a:ln>
        </p:spPr>
        <p:txBody>
          <a:bodyPr/>
          <a:lstStyle/>
          <a:p>
            <a:endParaRPr lang="nb-NO"/>
          </a:p>
        </p:txBody>
      </p:sp>
      <p:sp>
        <p:nvSpPr>
          <p:cNvPr id="58" name="Line 8"/>
          <p:cNvSpPr>
            <a:spLocks noChangeShapeType="1"/>
          </p:cNvSpPr>
          <p:nvPr>
            <p:custDataLst>
              <p:tags r:id="rId31"/>
            </p:custDataLst>
          </p:nvPr>
        </p:nvSpPr>
        <p:spPr bwMode="auto">
          <a:xfrm>
            <a:off x="6242242" y="4494776"/>
            <a:ext cx="789863" cy="585853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round/>
            <a:headEnd type="none" w="sm" len="sm"/>
            <a:tailEnd type="triangle" w="med" len="med"/>
          </a:ln>
        </p:spPr>
        <p:txBody>
          <a:bodyPr/>
          <a:lstStyle/>
          <a:p>
            <a:endParaRPr lang="nb-NO"/>
          </a:p>
        </p:txBody>
      </p:sp>
      <p:sp>
        <p:nvSpPr>
          <p:cNvPr id="59" name="Slide Number Placeholder 4">
            <a:extLst>
              <a:ext uri="{FF2B5EF4-FFF2-40B4-BE49-F238E27FC236}">
                <a16:creationId xmlns:a16="http://schemas.microsoft.com/office/drawing/2014/main" id="{70015F4A-5200-454E-9454-56400F1B8335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2"/>
            </p:custDataLst>
          </p:nvPr>
        </p:nvSpPr>
        <p:spPr>
          <a:xfrm>
            <a:off x="0" y="-7859"/>
            <a:ext cx="1262407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AF1C8AE-2CDD-414F-82E2-A8C08F8C4BDB}" type="slidenum">
              <a:rPr lang="en-US" smtClean="0"/>
              <a:pPr>
                <a:defRPr/>
              </a:pPr>
              <a:t>14</a:t>
            </a:fld>
            <a:r>
              <a:rPr lang="en-US" dirty="0"/>
              <a:t>/84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8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8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81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81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81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81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894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894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894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894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894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894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894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894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894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894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894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894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894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894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894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894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894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894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894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894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894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894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894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894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1894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1894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89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1894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1894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89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1894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1894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89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1894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1894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89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1894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1894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1894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1894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1894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189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1894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1894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189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1894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1894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1894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1894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1894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1894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1894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1894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189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4" dur="500" fill="hold"/>
                                        <p:tgtEl>
                                          <p:spTgt spid="1894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500" fill="hold"/>
                                        <p:tgtEl>
                                          <p:spTgt spid="1894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189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9" dur="500" fill="hold"/>
                                        <p:tgtEl>
                                          <p:spTgt spid="1894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500" fill="hold"/>
                                        <p:tgtEl>
                                          <p:spTgt spid="1894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189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4" dur="500" fill="hold"/>
                                        <p:tgtEl>
                                          <p:spTgt spid="1894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500" fill="hold"/>
                                        <p:tgtEl>
                                          <p:spTgt spid="1894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189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9" dur="500" fill="hold"/>
                                        <p:tgtEl>
                                          <p:spTgt spid="1894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500" fill="hold"/>
                                        <p:tgtEl>
                                          <p:spTgt spid="1894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189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4" dur="500" fill="hold"/>
                                        <p:tgtEl>
                                          <p:spTgt spid="1894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500" fill="hold"/>
                                        <p:tgtEl>
                                          <p:spTgt spid="1894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189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9" dur="500" fill="hold"/>
                                        <p:tgtEl>
                                          <p:spTgt spid="1894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500" fill="hold"/>
                                        <p:tgtEl>
                                          <p:spTgt spid="1894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1" dur="500"/>
                                        <p:tgtEl>
                                          <p:spTgt spid="189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131" grpId="0" build="p"/>
      <p:bldP spid="189445" grpId="0" animBg="1"/>
      <p:bldP spid="189446" grpId="0" animBg="1"/>
      <p:bldP spid="189447" grpId="0" animBg="1"/>
      <p:bldP spid="189448" grpId="0" animBg="1"/>
      <p:bldP spid="189449" grpId="0" animBg="1"/>
      <p:bldP spid="189450" grpId="0" animBg="1"/>
      <p:bldP spid="189451" grpId="0"/>
      <p:bldP spid="189452" grpId="0"/>
      <p:bldP spid="189453" grpId="0"/>
      <p:bldP spid="189454" grpId="0"/>
      <p:bldP spid="189455" grpId="0"/>
      <p:bldP spid="189456" grpId="0"/>
      <p:bldP spid="189457" grpId="0"/>
      <p:bldP spid="189458" grpId="0"/>
      <p:bldP spid="189459" grpId="0"/>
      <p:bldP spid="189460" grpId="0"/>
      <p:bldP spid="189461" grpId="0"/>
      <p:bldP spid="189462" grpId="0"/>
      <p:bldP spid="189463" grpId="0"/>
      <p:bldP spid="189464" grpId="0"/>
      <p:bldP spid="189465" grpId="0"/>
      <p:bldP spid="189466" grpId="0"/>
      <p:bldP spid="189467" grpId="0"/>
      <p:bldP spid="189468" grpId="0" animBg="1"/>
      <p:bldP spid="57" grpId="0" animBg="1"/>
      <p:bldP spid="5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r>
              <a:rPr lang="nb-NO" dirty="0"/>
              <a:t>Ex: </a:t>
            </a:r>
            <a:r>
              <a:rPr lang="nb-NO" dirty="0" err="1"/>
              <a:t>Which</a:t>
            </a:r>
            <a:r>
              <a:rPr lang="nb-NO" dirty="0"/>
              <a:t> </a:t>
            </a:r>
            <a:r>
              <a:rPr lang="nb-NO" dirty="0" err="1"/>
              <a:t>network</a:t>
            </a:r>
            <a:r>
              <a:rPr lang="nb-NO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nb-NO" dirty="0" err="1"/>
              <a:t>Assume</a:t>
            </a:r>
            <a:r>
              <a:rPr lang="nb-NO" dirty="0"/>
              <a:t> 10.21.26.184 </a:t>
            </a:r>
            <a:r>
              <a:rPr lang="nb-NO" dirty="0" err="1"/>
              <a:t>with</a:t>
            </a:r>
            <a:r>
              <a:rPr lang="nb-NO" dirty="0"/>
              <a:t> </a:t>
            </a:r>
            <a:r>
              <a:rPr lang="nb-NO" dirty="0" err="1"/>
              <a:t>subnet</a:t>
            </a:r>
            <a:r>
              <a:rPr lang="nb-NO" dirty="0"/>
              <a:t> mask 255.255.252.0</a:t>
            </a:r>
          </a:p>
          <a:p>
            <a:pPr marL="0" indent="0">
              <a:buNone/>
            </a:pPr>
            <a:r>
              <a:rPr lang="nb-NO" dirty="0"/>
              <a:t>To </a:t>
            </a:r>
            <a:r>
              <a:rPr lang="nb-NO" dirty="0" err="1"/>
              <a:t>which</a:t>
            </a:r>
            <a:r>
              <a:rPr lang="nb-NO" dirty="0"/>
              <a:t> </a:t>
            </a:r>
            <a:r>
              <a:rPr lang="nb-NO" dirty="0" err="1"/>
              <a:t>network</a:t>
            </a:r>
            <a:r>
              <a:rPr lang="nb-NO" dirty="0"/>
              <a:t> </a:t>
            </a:r>
            <a:r>
              <a:rPr lang="nb-NO" dirty="0" err="1"/>
              <a:t>does</a:t>
            </a:r>
            <a:r>
              <a:rPr lang="nb-NO" dirty="0"/>
              <a:t> it </a:t>
            </a:r>
            <a:r>
              <a:rPr lang="nb-NO" dirty="0" err="1"/>
              <a:t>belong</a:t>
            </a:r>
            <a:r>
              <a:rPr lang="nb-NO" dirty="0"/>
              <a:t>?</a:t>
            </a:r>
            <a:br>
              <a:rPr lang="nb-NO" dirty="0"/>
            </a:br>
            <a:endParaRPr lang="nb-NO" dirty="0"/>
          </a:p>
          <a:p>
            <a:pPr marL="0" indent="0">
              <a:buNone/>
            </a:pPr>
            <a:r>
              <a:rPr lang="nb-NO" dirty="0">
                <a:latin typeface="Courier New" pitchFamily="49" charset="0"/>
                <a:cs typeface="Courier New" pitchFamily="49" charset="0"/>
              </a:rPr>
              <a:t>10 . 21.0001 10 10.1011 1000</a:t>
            </a:r>
          </a:p>
          <a:p>
            <a:pPr marL="0" indent="0">
              <a:buNone/>
            </a:pPr>
            <a:r>
              <a:rPr lang="nb-NO" dirty="0">
                <a:latin typeface="Courier New" pitchFamily="49" charset="0"/>
                <a:cs typeface="Courier New" pitchFamily="49" charset="0"/>
              </a:rPr>
              <a:t>255.255.1111 11 </a:t>
            </a:r>
            <a:r>
              <a:rPr lang="nb-NO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00.0000 0000</a:t>
            </a:r>
            <a:endParaRPr lang="nb-NO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nb-NO" b="1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10 . 21.0001 10 </a:t>
            </a:r>
            <a:r>
              <a:rPr lang="nb-NO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00.0000 0000</a:t>
            </a:r>
            <a:endParaRPr lang="nb-NO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nb-NO" b="1" dirty="0">
                <a:latin typeface="Courier New" pitchFamily="49" charset="0"/>
                <a:cs typeface="Courier New" pitchFamily="49" charset="0"/>
              </a:rPr>
              <a:t>22</a:t>
            </a:r>
            <a:r>
              <a:rPr lang="nb-NO" dirty="0">
                <a:latin typeface="Courier New" pitchFamily="49" charset="0"/>
                <a:cs typeface="Courier New" pitchFamily="49" charset="0"/>
              </a:rPr>
              <a:t> bits for </a:t>
            </a:r>
            <a:r>
              <a:rPr lang="nb-NO" b="1" dirty="0" err="1">
                <a:latin typeface="Courier New" pitchFamily="49" charset="0"/>
                <a:cs typeface="Courier New" pitchFamily="49" charset="0"/>
              </a:rPr>
              <a:t>prefix</a:t>
            </a:r>
            <a:r>
              <a:rPr lang="nb-NO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nb-NO" b="1" dirty="0">
                <a:latin typeface="Courier New" pitchFamily="49" charset="0"/>
                <a:cs typeface="Courier New" pitchFamily="49" charset="0"/>
              </a:rPr>
              <a:t>10</a:t>
            </a:r>
            <a:r>
              <a:rPr lang="nb-NO" dirty="0">
                <a:latin typeface="Courier New" pitchFamily="49" charset="0"/>
                <a:cs typeface="Courier New" pitchFamily="49" charset="0"/>
              </a:rPr>
              <a:t> bits for </a:t>
            </a:r>
            <a:r>
              <a:rPr lang="nb-NO" b="1" dirty="0">
                <a:latin typeface="Courier New" pitchFamily="49" charset="0"/>
                <a:cs typeface="Courier New" pitchFamily="49" charset="0"/>
              </a:rPr>
              <a:t>host</a:t>
            </a:r>
          </a:p>
          <a:p>
            <a:pPr marL="0" indent="0">
              <a:buNone/>
            </a:pPr>
            <a:endParaRPr lang="nb-NO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nb-NO" dirty="0">
                <a:latin typeface="Courier New" pitchFamily="49" charset="0"/>
                <a:cs typeface="Courier New" pitchFamily="49" charset="0"/>
              </a:rPr>
              <a:t>The </a:t>
            </a:r>
            <a:r>
              <a:rPr lang="nb-NO" dirty="0" err="1">
                <a:latin typeface="Courier New" pitchFamily="49" charset="0"/>
                <a:cs typeface="Courier New" pitchFamily="49" charset="0"/>
              </a:rPr>
              <a:t>network</a:t>
            </a:r>
            <a:r>
              <a:rPr lang="nb-NO" dirty="0">
                <a:latin typeface="Courier New" pitchFamily="49" charset="0"/>
                <a:cs typeface="Courier New" pitchFamily="49" charset="0"/>
              </a:rPr>
              <a:t> is </a:t>
            </a:r>
            <a:r>
              <a:rPr lang="nb-NO" b="1" dirty="0">
                <a:latin typeface="Courier New" pitchFamily="49" charset="0"/>
                <a:cs typeface="Courier New" pitchFamily="49" charset="0"/>
              </a:rPr>
              <a:t>10.21.24.0/22</a:t>
            </a:r>
            <a:endParaRPr lang="nb-NO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nb-NO" dirty="0" err="1">
                <a:latin typeface="Courier New" pitchFamily="49" charset="0"/>
                <a:cs typeface="Courier New" pitchFamily="49" charset="0"/>
              </a:rPr>
              <a:t>Lowest</a:t>
            </a:r>
            <a:r>
              <a:rPr lang="nb-NO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nb-NO" dirty="0" err="1">
                <a:latin typeface="Courier New" pitchFamily="49" charset="0"/>
                <a:cs typeface="Courier New" pitchFamily="49" charset="0"/>
              </a:rPr>
              <a:t>address</a:t>
            </a:r>
            <a:r>
              <a:rPr lang="nb-NO" dirty="0">
                <a:latin typeface="Courier New" pitchFamily="49" charset="0"/>
                <a:cs typeface="Courier New" pitchFamily="49" charset="0"/>
              </a:rPr>
              <a:t> is </a:t>
            </a:r>
            <a:r>
              <a:rPr lang="nb-NO" b="1" dirty="0">
                <a:latin typeface="Courier New" pitchFamily="49" charset="0"/>
                <a:cs typeface="Courier New" pitchFamily="49" charset="0"/>
              </a:rPr>
              <a:t>10.21.24.1</a:t>
            </a:r>
            <a:endParaRPr lang="nb-NO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nb-NO" b="1" dirty="0">
                <a:latin typeface="Courier New" pitchFamily="49" charset="0"/>
                <a:cs typeface="Courier New" pitchFamily="49" charset="0"/>
              </a:rPr>
              <a:t>Broadcast</a:t>
            </a:r>
            <a:r>
              <a:rPr lang="nb-NO" dirty="0">
                <a:latin typeface="Courier New" pitchFamily="49" charset="0"/>
                <a:cs typeface="Courier New" pitchFamily="49" charset="0"/>
              </a:rPr>
              <a:t> is </a:t>
            </a:r>
            <a:r>
              <a:rPr lang="nb-NO" b="1" dirty="0">
                <a:latin typeface="Courier New" pitchFamily="49" charset="0"/>
                <a:cs typeface="Courier New" pitchFamily="49" charset="0"/>
              </a:rPr>
              <a:t>10.21.</a:t>
            </a:r>
            <a:r>
              <a:rPr lang="nb-NO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27.255</a:t>
            </a:r>
            <a:br>
              <a:rPr lang="nb-NO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</a:br>
            <a:r>
              <a:rPr lang="nb-NO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all host bits </a:t>
            </a:r>
            <a:r>
              <a:rPr lang="nb-NO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set</a:t>
            </a:r>
            <a:r>
              <a:rPr lang="nb-NO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to 1 !!!</a:t>
            </a:r>
          </a:p>
        </p:txBody>
      </p:sp>
      <p:cxnSp>
        <p:nvCxnSpPr>
          <p:cNvPr id="8" name="Straight Connector 7"/>
          <p:cNvCxnSpPr/>
          <p:nvPr>
            <p:custDataLst>
              <p:tags r:id="rId4"/>
            </p:custDataLst>
          </p:nvPr>
        </p:nvCxnSpPr>
        <p:spPr>
          <a:xfrm>
            <a:off x="317369" y="3118599"/>
            <a:ext cx="72008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71046" y="2683279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/>
              <a:t>&amp;</a:t>
            </a:r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62ADEB7D-445A-4F4E-B7B0-AA636C93E3F1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0" y="-7859"/>
            <a:ext cx="1262407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AF1C8AE-2CDD-414F-82E2-A8C08F8C4BDB}" type="slidenum">
              <a:rPr lang="en-US" smtClean="0"/>
              <a:pPr>
                <a:defRPr/>
              </a:pPr>
              <a:t>15</a:t>
            </a:fld>
            <a:r>
              <a:rPr lang="en-US" dirty="0"/>
              <a:t>/84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78145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>
          <a:xfrm>
            <a:off x="1979614" y="152400"/>
            <a:ext cx="8002587" cy="685800"/>
          </a:xfrm>
        </p:spPr>
        <p:txBody>
          <a:bodyPr>
            <a:normAutofit/>
          </a:bodyPr>
          <a:lstStyle/>
          <a:p>
            <a:r>
              <a:rPr lang="nb-NO" dirty="0"/>
              <a:t>Special IP </a:t>
            </a:r>
            <a:r>
              <a:rPr lang="nb-NO" dirty="0" err="1"/>
              <a:t>addresses</a:t>
            </a:r>
            <a:endParaRPr lang="nb-NO" dirty="0"/>
          </a:p>
        </p:txBody>
      </p:sp>
      <p:sp>
        <p:nvSpPr>
          <p:cNvPr id="56323" name="Rectangle 3"/>
          <p:cNvSpPr>
            <a:spLocks noGrp="1" noChangeArrowheads="1"/>
          </p:cNvSpPr>
          <p:nvPr>
            <p:ph idx="1"/>
            <p:custDataLst>
              <p:tags r:id="rId3"/>
            </p:custDataLst>
          </p:nvPr>
        </p:nvSpPr>
        <p:spPr>
          <a:xfrm>
            <a:off x="609600" y="1124744"/>
            <a:ext cx="8172893" cy="5256584"/>
          </a:xfrm>
        </p:spPr>
        <p:txBody>
          <a:bodyPr>
            <a:normAutofit/>
          </a:bodyPr>
          <a:lstStyle/>
          <a:p>
            <a:r>
              <a:rPr lang="nb-NO" dirty="0" err="1"/>
              <a:t>When</a:t>
            </a:r>
            <a:r>
              <a:rPr lang="nb-NO" dirty="0"/>
              <a:t> </a:t>
            </a:r>
            <a:r>
              <a:rPr lang="nb-NO" dirty="0" err="1"/>
              <a:t>booting</a:t>
            </a:r>
            <a:r>
              <a:rPr lang="nb-NO" dirty="0"/>
              <a:t>, a </a:t>
            </a:r>
            <a:r>
              <a:rPr lang="nb-NO" dirty="0" err="1"/>
              <a:t>machine</a:t>
            </a:r>
            <a:r>
              <a:rPr lang="nb-NO" dirty="0"/>
              <a:t> </a:t>
            </a:r>
            <a:r>
              <a:rPr lang="nb-NO" dirty="0" err="1"/>
              <a:t>can</a:t>
            </a:r>
            <a:r>
              <a:rPr lang="nb-NO" dirty="0"/>
              <a:t> </a:t>
            </a:r>
            <a:r>
              <a:rPr lang="nb-NO" dirty="0" err="1"/>
              <a:t>identify</a:t>
            </a:r>
            <a:r>
              <a:rPr lang="nb-NO" dirty="0"/>
              <a:t> </a:t>
            </a:r>
            <a:r>
              <a:rPr lang="nb-NO" dirty="0" err="1"/>
              <a:t>itself</a:t>
            </a:r>
            <a:r>
              <a:rPr lang="nb-NO" dirty="0"/>
              <a:t> </a:t>
            </a:r>
            <a:r>
              <a:rPr lang="nb-NO" dirty="0" err="1"/>
              <a:t>with</a:t>
            </a:r>
            <a:r>
              <a:rPr lang="nb-NO" dirty="0"/>
              <a:t> a </a:t>
            </a:r>
            <a:r>
              <a:rPr lang="nb-NO" dirty="0" err="1"/>
              <a:t>temporary</a:t>
            </a:r>
            <a:r>
              <a:rPr lang="nb-NO" dirty="0"/>
              <a:t> </a:t>
            </a:r>
            <a:r>
              <a:rPr lang="nb-NO" dirty="0" err="1"/>
              <a:t>address</a:t>
            </a:r>
            <a:endParaRPr lang="nb-NO" i="1" dirty="0"/>
          </a:p>
          <a:p>
            <a:pPr lvl="1" eaLnBrk="1" hangingPunct="1">
              <a:lnSpc>
                <a:spcPct val="90000"/>
              </a:lnSpc>
            </a:pPr>
            <a:r>
              <a:rPr lang="nb-NO" dirty="0">
                <a:solidFill>
                  <a:srgbClr val="0070C0"/>
                </a:solidFill>
              </a:rPr>
              <a:t>0.0.0.0</a:t>
            </a:r>
            <a:r>
              <a:rPr lang="nb-NO" dirty="0"/>
              <a:t> (</a:t>
            </a:r>
            <a:r>
              <a:rPr lang="nb-NO" dirty="0" err="1"/>
              <a:t>default</a:t>
            </a:r>
            <a:r>
              <a:rPr lang="nb-NO" dirty="0"/>
              <a:t> </a:t>
            </a:r>
            <a:r>
              <a:rPr lang="nb-NO" dirty="0" err="1"/>
              <a:t>route</a:t>
            </a:r>
            <a:r>
              <a:rPr lang="nb-NO" dirty="0"/>
              <a:t>)</a:t>
            </a:r>
          </a:p>
          <a:p>
            <a:r>
              <a:rPr lang="nb-NO" i="1" dirty="0"/>
              <a:t>Loopback </a:t>
            </a:r>
            <a:r>
              <a:rPr lang="nb-NO" i="1" dirty="0" err="1"/>
              <a:t>means</a:t>
            </a:r>
            <a:r>
              <a:rPr lang="nb-NO" i="1" dirty="0"/>
              <a:t> </a:t>
            </a:r>
            <a:r>
              <a:rPr lang="nb-NO" i="1" dirty="0" err="1"/>
              <a:t>addressing</a:t>
            </a:r>
            <a:r>
              <a:rPr lang="nb-NO" i="1" dirty="0"/>
              <a:t> </a:t>
            </a:r>
            <a:r>
              <a:rPr lang="nb-NO" i="1" dirty="0" err="1"/>
              <a:t>oneself</a:t>
            </a:r>
            <a:endParaRPr lang="nb-NO" dirty="0"/>
          </a:p>
          <a:p>
            <a:pPr lvl="1" eaLnBrk="1" hangingPunct="1">
              <a:lnSpc>
                <a:spcPct val="90000"/>
              </a:lnSpc>
            </a:pPr>
            <a:r>
              <a:rPr lang="nb-NO" dirty="0">
                <a:solidFill>
                  <a:srgbClr val="0070C0"/>
                </a:solidFill>
              </a:rPr>
              <a:t>127.0.0.1</a:t>
            </a:r>
          </a:p>
          <a:p>
            <a:pPr lvl="1" eaLnBrk="1" hangingPunct="1">
              <a:lnSpc>
                <a:spcPct val="90000"/>
              </a:lnSpc>
            </a:pPr>
            <a:r>
              <a:rPr lang="nb-NO" dirty="0" err="1"/>
              <a:t>Many</a:t>
            </a:r>
            <a:r>
              <a:rPr lang="nb-NO" dirty="0"/>
              <a:t> systems </a:t>
            </a:r>
            <a:r>
              <a:rPr lang="nb-NO" dirty="0" err="1"/>
              <a:t>use</a:t>
            </a:r>
            <a:r>
              <a:rPr lang="nb-NO" dirty="0"/>
              <a:t> 127.0.0.0/8</a:t>
            </a:r>
          </a:p>
          <a:p>
            <a:r>
              <a:rPr lang="nb-NO" dirty="0"/>
              <a:t>The </a:t>
            </a:r>
            <a:r>
              <a:rPr lang="nb-NO" dirty="0" err="1"/>
              <a:t>lowest</a:t>
            </a:r>
            <a:r>
              <a:rPr lang="nb-NO" dirty="0"/>
              <a:t> (</a:t>
            </a:r>
            <a:r>
              <a:rPr lang="nb-NO" dirty="0" err="1"/>
              <a:t>network</a:t>
            </a:r>
            <a:r>
              <a:rPr lang="nb-NO" dirty="0"/>
              <a:t>) and </a:t>
            </a:r>
            <a:r>
              <a:rPr lang="nb-NO" dirty="0" err="1"/>
              <a:t>highest</a:t>
            </a:r>
            <a:r>
              <a:rPr lang="nb-NO" dirty="0"/>
              <a:t> (</a:t>
            </a:r>
            <a:r>
              <a:rPr lang="nb-NO" dirty="0" err="1"/>
              <a:t>broadcast</a:t>
            </a:r>
            <a:r>
              <a:rPr lang="nb-NO" dirty="0"/>
              <a:t>) </a:t>
            </a:r>
            <a:r>
              <a:rPr lang="nb-NO" dirty="0" err="1"/>
              <a:t>address</a:t>
            </a:r>
            <a:r>
              <a:rPr lang="nb-NO" dirty="0"/>
              <a:t> </a:t>
            </a:r>
            <a:r>
              <a:rPr lang="nb-NO" dirty="0" err="1"/>
              <a:t>are</a:t>
            </a:r>
            <a:r>
              <a:rPr lang="nb-NO" dirty="0"/>
              <a:t> </a:t>
            </a:r>
            <a:r>
              <a:rPr lang="nb-NO" dirty="0" err="1"/>
              <a:t>thus</a:t>
            </a:r>
            <a:r>
              <a:rPr lang="nb-NO" dirty="0"/>
              <a:t> not used in </a:t>
            </a:r>
            <a:r>
              <a:rPr lang="nb-NO" dirty="0" err="1"/>
              <a:t>ordinary</a:t>
            </a:r>
            <a:r>
              <a:rPr lang="nb-NO" dirty="0"/>
              <a:t> </a:t>
            </a:r>
            <a:r>
              <a:rPr lang="nb-NO" dirty="0" err="1"/>
              <a:t>addressing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hosts or </a:t>
            </a:r>
            <a:r>
              <a:rPr lang="nb-NO" dirty="0" err="1"/>
              <a:t>routers</a:t>
            </a:r>
            <a:endParaRPr lang="nb-NO" dirty="0"/>
          </a:p>
        </p:txBody>
      </p:sp>
      <p:pic>
        <p:nvPicPr>
          <p:cNvPr id="208900" name="Picture 4" descr="home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9120187" y="3068639"/>
            <a:ext cx="2583919" cy="30344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E9B11148-85B5-4717-BD43-F1DFE95875DE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0" y="-7859"/>
            <a:ext cx="1262407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AF1C8AE-2CDD-414F-82E2-A8C08F8C4BDB}" type="slidenum">
              <a:rPr lang="en-US" smtClean="0"/>
              <a:pPr>
                <a:defRPr/>
              </a:pPr>
              <a:t>16</a:t>
            </a:fld>
            <a:r>
              <a:rPr lang="en-US" dirty="0"/>
              <a:t>/84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63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63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63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63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63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63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63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63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63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63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63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63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089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089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32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>
            <p:custDataLst>
              <p:tags r:id="rId2"/>
            </p:custDataLst>
          </p:nvPr>
        </p:nvGrpSpPr>
        <p:grpSpPr>
          <a:xfrm>
            <a:off x="8175626" y="4583113"/>
            <a:ext cx="1539875" cy="1490662"/>
            <a:chOff x="6651625" y="4583113"/>
            <a:chExt cx="1539875" cy="1490662"/>
          </a:xfrm>
        </p:grpSpPr>
        <p:sp>
          <p:nvSpPr>
            <p:cNvPr id="543788" name="Freeform 44"/>
            <p:cNvSpPr>
              <a:spLocks/>
            </p:cNvSpPr>
            <p:nvPr/>
          </p:nvSpPr>
          <p:spPr bwMode="auto">
            <a:xfrm>
              <a:off x="6651625" y="4583113"/>
              <a:ext cx="1539875" cy="1490662"/>
            </a:xfrm>
            <a:custGeom>
              <a:avLst/>
              <a:gdLst>
                <a:gd name="T0" fmla="*/ 2147483647 w 970"/>
                <a:gd name="T1" fmla="*/ 2147483647 h 939"/>
                <a:gd name="T2" fmla="*/ 2147483647 w 970"/>
                <a:gd name="T3" fmla="*/ 2147483647 h 939"/>
                <a:gd name="T4" fmla="*/ 2147483647 w 970"/>
                <a:gd name="T5" fmla="*/ 2147483647 h 939"/>
                <a:gd name="T6" fmla="*/ 2147483647 w 970"/>
                <a:gd name="T7" fmla="*/ 2147483647 h 939"/>
                <a:gd name="T8" fmla="*/ 2147483647 w 970"/>
                <a:gd name="T9" fmla="*/ 2147483647 h 939"/>
                <a:gd name="T10" fmla="*/ 2147483647 w 970"/>
                <a:gd name="T11" fmla="*/ 2147483647 h 939"/>
                <a:gd name="T12" fmla="*/ 2147483647 w 970"/>
                <a:gd name="T13" fmla="*/ 2147483647 h 939"/>
                <a:gd name="T14" fmla="*/ 2147483647 w 970"/>
                <a:gd name="T15" fmla="*/ 2147483647 h 939"/>
                <a:gd name="T16" fmla="*/ 2147483647 w 970"/>
                <a:gd name="T17" fmla="*/ 2147483647 h 939"/>
                <a:gd name="T18" fmla="*/ 2147483647 w 970"/>
                <a:gd name="T19" fmla="*/ 2147483647 h 939"/>
                <a:gd name="T20" fmla="*/ 2147483647 w 970"/>
                <a:gd name="T21" fmla="*/ 2147483647 h 939"/>
                <a:gd name="T22" fmla="*/ 2147483647 w 970"/>
                <a:gd name="T23" fmla="*/ 2147483647 h 939"/>
                <a:gd name="T24" fmla="*/ 2147483647 w 970"/>
                <a:gd name="T25" fmla="*/ 2147483647 h 939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970"/>
                <a:gd name="T40" fmla="*/ 0 h 939"/>
                <a:gd name="T41" fmla="*/ 970 w 970"/>
                <a:gd name="T42" fmla="*/ 939 h 939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970" h="939">
                  <a:moveTo>
                    <a:pt x="451" y="41"/>
                  </a:moveTo>
                  <a:cubicBezTo>
                    <a:pt x="415" y="47"/>
                    <a:pt x="452" y="358"/>
                    <a:pt x="388" y="431"/>
                  </a:cubicBezTo>
                  <a:cubicBezTo>
                    <a:pt x="324" y="504"/>
                    <a:pt x="128" y="419"/>
                    <a:pt x="64" y="479"/>
                  </a:cubicBezTo>
                  <a:cubicBezTo>
                    <a:pt x="0" y="539"/>
                    <a:pt x="1" y="718"/>
                    <a:pt x="7" y="791"/>
                  </a:cubicBezTo>
                  <a:cubicBezTo>
                    <a:pt x="13" y="864"/>
                    <a:pt x="31" y="901"/>
                    <a:pt x="100" y="920"/>
                  </a:cubicBezTo>
                  <a:cubicBezTo>
                    <a:pt x="169" y="939"/>
                    <a:pt x="329" y="908"/>
                    <a:pt x="421" y="905"/>
                  </a:cubicBezTo>
                  <a:cubicBezTo>
                    <a:pt x="513" y="902"/>
                    <a:pt x="572" y="913"/>
                    <a:pt x="652" y="905"/>
                  </a:cubicBezTo>
                  <a:cubicBezTo>
                    <a:pt x="732" y="897"/>
                    <a:pt x="860" y="929"/>
                    <a:pt x="904" y="857"/>
                  </a:cubicBezTo>
                  <a:cubicBezTo>
                    <a:pt x="948" y="785"/>
                    <a:pt x="970" y="542"/>
                    <a:pt x="916" y="473"/>
                  </a:cubicBezTo>
                  <a:cubicBezTo>
                    <a:pt x="862" y="404"/>
                    <a:pt x="645" y="511"/>
                    <a:pt x="580" y="443"/>
                  </a:cubicBezTo>
                  <a:cubicBezTo>
                    <a:pt x="515" y="375"/>
                    <a:pt x="534" y="130"/>
                    <a:pt x="526" y="65"/>
                  </a:cubicBezTo>
                  <a:cubicBezTo>
                    <a:pt x="518" y="0"/>
                    <a:pt x="542" y="57"/>
                    <a:pt x="529" y="53"/>
                  </a:cubicBezTo>
                  <a:cubicBezTo>
                    <a:pt x="520" y="26"/>
                    <a:pt x="487" y="35"/>
                    <a:pt x="451" y="41"/>
                  </a:cubicBezTo>
                  <a:close/>
                </a:path>
              </a:pathLst>
            </a:custGeom>
            <a:solidFill>
              <a:srgbClr val="66CCFF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nb-NO"/>
            </a:p>
          </p:txBody>
        </p:sp>
        <p:sp>
          <p:nvSpPr>
            <p:cNvPr id="104" name="TextBox 103"/>
            <p:cNvSpPr txBox="1"/>
            <p:nvPr/>
          </p:nvSpPr>
          <p:spPr>
            <a:xfrm>
              <a:off x="7194602" y="5142339"/>
              <a:ext cx="52770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b-NO" sz="4800" b="1" dirty="0">
                  <a:solidFill>
                    <a:schemeClr val="bg1"/>
                  </a:solidFill>
                </a:rPr>
                <a:t>3</a:t>
              </a:r>
            </a:p>
          </p:txBody>
        </p:sp>
      </p:grpSp>
      <p:grpSp>
        <p:nvGrpSpPr>
          <p:cNvPr id="7" name="Group 6"/>
          <p:cNvGrpSpPr/>
          <p:nvPr>
            <p:custDataLst>
              <p:tags r:id="rId3"/>
            </p:custDataLst>
          </p:nvPr>
        </p:nvGrpSpPr>
        <p:grpSpPr>
          <a:xfrm>
            <a:off x="5146676" y="4564063"/>
            <a:ext cx="1539875" cy="1490662"/>
            <a:chOff x="3622675" y="4564063"/>
            <a:chExt cx="1539875" cy="1490662"/>
          </a:xfrm>
        </p:grpSpPr>
        <p:sp>
          <p:nvSpPr>
            <p:cNvPr id="543763" name="Freeform 19"/>
            <p:cNvSpPr>
              <a:spLocks/>
            </p:cNvSpPr>
            <p:nvPr/>
          </p:nvSpPr>
          <p:spPr bwMode="auto">
            <a:xfrm>
              <a:off x="3622675" y="4564063"/>
              <a:ext cx="1539875" cy="1490662"/>
            </a:xfrm>
            <a:custGeom>
              <a:avLst/>
              <a:gdLst>
                <a:gd name="T0" fmla="*/ 2147483647 w 970"/>
                <a:gd name="T1" fmla="*/ 2147483647 h 939"/>
                <a:gd name="T2" fmla="*/ 2147483647 w 970"/>
                <a:gd name="T3" fmla="*/ 2147483647 h 939"/>
                <a:gd name="T4" fmla="*/ 2147483647 w 970"/>
                <a:gd name="T5" fmla="*/ 2147483647 h 939"/>
                <a:gd name="T6" fmla="*/ 2147483647 w 970"/>
                <a:gd name="T7" fmla="*/ 2147483647 h 939"/>
                <a:gd name="T8" fmla="*/ 2147483647 w 970"/>
                <a:gd name="T9" fmla="*/ 2147483647 h 939"/>
                <a:gd name="T10" fmla="*/ 2147483647 w 970"/>
                <a:gd name="T11" fmla="*/ 2147483647 h 939"/>
                <a:gd name="T12" fmla="*/ 2147483647 w 970"/>
                <a:gd name="T13" fmla="*/ 2147483647 h 939"/>
                <a:gd name="T14" fmla="*/ 2147483647 w 970"/>
                <a:gd name="T15" fmla="*/ 2147483647 h 939"/>
                <a:gd name="T16" fmla="*/ 2147483647 w 970"/>
                <a:gd name="T17" fmla="*/ 2147483647 h 939"/>
                <a:gd name="T18" fmla="*/ 2147483647 w 970"/>
                <a:gd name="T19" fmla="*/ 2147483647 h 939"/>
                <a:gd name="T20" fmla="*/ 2147483647 w 970"/>
                <a:gd name="T21" fmla="*/ 2147483647 h 939"/>
                <a:gd name="T22" fmla="*/ 2147483647 w 970"/>
                <a:gd name="T23" fmla="*/ 2147483647 h 939"/>
                <a:gd name="T24" fmla="*/ 2147483647 w 970"/>
                <a:gd name="T25" fmla="*/ 2147483647 h 939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970"/>
                <a:gd name="T40" fmla="*/ 0 h 939"/>
                <a:gd name="T41" fmla="*/ 970 w 970"/>
                <a:gd name="T42" fmla="*/ 939 h 939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970" h="939">
                  <a:moveTo>
                    <a:pt x="451" y="41"/>
                  </a:moveTo>
                  <a:cubicBezTo>
                    <a:pt x="415" y="47"/>
                    <a:pt x="452" y="358"/>
                    <a:pt x="388" y="431"/>
                  </a:cubicBezTo>
                  <a:cubicBezTo>
                    <a:pt x="324" y="504"/>
                    <a:pt x="128" y="419"/>
                    <a:pt x="64" y="479"/>
                  </a:cubicBezTo>
                  <a:cubicBezTo>
                    <a:pt x="0" y="539"/>
                    <a:pt x="1" y="718"/>
                    <a:pt x="7" y="791"/>
                  </a:cubicBezTo>
                  <a:cubicBezTo>
                    <a:pt x="13" y="864"/>
                    <a:pt x="31" y="901"/>
                    <a:pt x="100" y="920"/>
                  </a:cubicBezTo>
                  <a:cubicBezTo>
                    <a:pt x="169" y="939"/>
                    <a:pt x="329" y="908"/>
                    <a:pt x="421" y="905"/>
                  </a:cubicBezTo>
                  <a:cubicBezTo>
                    <a:pt x="513" y="902"/>
                    <a:pt x="572" y="913"/>
                    <a:pt x="652" y="905"/>
                  </a:cubicBezTo>
                  <a:cubicBezTo>
                    <a:pt x="732" y="897"/>
                    <a:pt x="860" y="929"/>
                    <a:pt x="904" y="857"/>
                  </a:cubicBezTo>
                  <a:cubicBezTo>
                    <a:pt x="948" y="785"/>
                    <a:pt x="970" y="542"/>
                    <a:pt x="916" y="473"/>
                  </a:cubicBezTo>
                  <a:cubicBezTo>
                    <a:pt x="862" y="404"/>
                    <a:pt x="645" y="511"/>
                    <a:pt x="580" y="443"/>
                  </a:cubicBezTo>
                  <a:cubicBezTo>
                    <a:pt x="515" y="375"/>
                    <a:pt x="534" y="130"/>
                    <a:pt x="526" y="65"/>
                  </a:cubicBezTo>
                  <a:cubicBezTo>
                    <a:pt x="518" y="0"/>
                    <a:pt x="542" y="57"/>
                    <a:pt x="529" y="53"/>
                  </a:cubicBezTo>
                  <a:cubicBezTo>
                    <a:pt x="520" y="26"/>
                    <a:pt x="487" y="35"/>
                    <a:pt x="451" y="41"/>
                  </a:cubicBezTo>
                  <a:close/>
                </a:path>
              </a:pathLst>
            </a:custGeom>
            <a:solidFill>
              <a:srgbClr val="66CCFF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nb-NO"/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4146390" y="5013751"/>
              <a:ext cx="52770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b-NO" sz="4800" b="1" dirty="0">
                  <a:solidFill>
                    <a:schemeClr val="bg1"/>
                  </a:solidFill>
                </a:rPr>
                <a:t>2</a:t>
              </a:r>
            </a:p>
          </p:txBody>
        </p:sp>
      </p:grpSp>
      <p:grpSp>
        <p:nvGrpSpPr>
          <p:cNvPr id="11" name="Group 10"/>
          <p:cNvGrpSpPr/>
          <p:nvPr>
            <p:custDataLst>
              <p:tags r:id="rId4"/>
            </p:custDataLst>
          </p:nvPr>
        </p:nvGrpSpPr>
        <p:grpSpPr>
          <a:xfrm>
            <a:off x="6343651" y="4092645"/>
            <a:ext cx="2257425" cy="707886"/>
            <a:chOff x="4819650" y="4092645"/>
            <a:chExt cx="2257425" cy="707886"/>
          </a:xfrm>
        </p:grpSpPr>
        <p:sp>
          <p:nvSpPr>
            <p:cNvPr id="543747" name="Freeform 3"/>
            <p:cNvSpPr>
              <a:spLocks/>
            </p:cNvSpPr>
            <p:nvPr/>
          </p:nvSpPr>
          <p:spPr bwMode="auto">
            <a:xfrm>
              <a:off x="4819650" y="4330700"/>
              <a:ext cx="2257425" cy="327025"/>
            </a:xfrm>
            <a:custGeom>
              <a:avLst/>
              <a:gdLst>
                <a:gd name="T0" fmla="*/ 2147483647 w 1422"/>
                <a:gd name="T1" fmla="*/ 2147483647 h 206"/>
                <a:gd name="T2" fmla="*/ 2147483647 w 1422"/>
                <a:gd name="T3" fmla="*/ 2147483647 h 206"/>
                <a:gd name="T4" fmla="*/ 2147483647 w 1422"/>
                <a:gd name="T5" fmla="*/ 2147483647 h 206"/>
                <a:gd name="T6" fmla="*/ 2147483647 w 1422"/>
                <a:gd name="T7" fmla="*/ 2147483647 h 206"/>
                <a:gd name="T8" fmla="*/ 2147483647 w 1422"/>
                <a:gd name="T9" fmla="*/ 2147483647 h 206"/>
                <a:gd name="T10" fmla="*/ 2147483647 w 1422"/>
                <a:gd name="T11" fmla="*/ 2147483647 h 206"/>
                <a:gd name="T12" fmla="*/ 2147483647 w 1422"/>
                <a:gd name="T13" fmla="*/ 2147483647 h 20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422"/>
                <a:gd name="T22" fmla="*/ 0 h 206"/>
                <a:gd name="T23" fmla="*/ 1422 w 1422"/>
                <a:gd name="T24" fmla="*/ 206 h 20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422" h="206">
                  <a:moveTo>
                    <a:pt x="42" y="176"/>
                  </a:moveTo>
                  <a:cubicBezTo>
                    <a:pt x="84" y="206"/>
                    <a:pt x="437" y="167"/>
                    <a:pt x="641" y="166"/>
                  </a:cubicBezTo>
                  <a:cubicBezTo>
                    <a:pt x="845" y="165"/>
                    <a:pt x="1153" y="192"/>
                    <a:pt x="1266" y="170"/>
                  </a:cubicBezTo>
                  <a:cubicBezTo>
                    <a:pt x="1379" y="148"/>
                    <a:pt x="1422" y="58"/>
                    <a:pt x="1320" y="32"/>
                  </a:cubicBezTo>
                  <a:cubicBezTo>
                    <a:pt x="1218" y="6"/>
                    <a:pt x="869" y="15"/>
                    <a:pt x="657" y="14"/>
                  </a:cubicBezTo>
                  <a:cubicBezTo>
                    <a:pt x="445" y="13"/>
                    <a:pt x="147" y="0"/>
                    <a:pt x="45" y="27"/>
                  </a:cubicBezTo>
                  <a:cubicBezTo>
                    <a:pt x="56" y="84"/>
                    <a:pt x="0" y="146"/>
                    <a:pt x="42" y="176"/>
                  </a:cubicBezTo>
                  <a:close/>
                </a:path>
              </a:pathLst>
            </a:custGeom>
            <a:solidFill>
              <a:srgbClr val="66CCFF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nb-NO"/>
            </a:p>
          </p:txBody>
        </p:sp>
        <p:sp>
          <p:nvSpPr>
            <p:cNvPr id="107" name="TextBox 106"/>
            <p:cNvSpPr txBox="1"/>
            <p:nvPr/>
          </p:nvSpPr>
          <p:spPr>
            <a:xfrm>
              <a:off x="5742731" y="4092645"/>
              <a:ext cx="47000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b-NO" sz="4000" b="1" dirty="0">
                  <a:solidFill>
                    <a:schemeClr val="bg1"/>
                  </a:solidFill>
                </a:rPr>
                <a:t>6</a:t>
              </a:r>
            </a:p>
          </p:txBody>
        </p:sp>
      </p:grpSp>
      <p:grpSp>
        <p:nvGrpSpPr>
          <p:cNvPr id="9" name="Group 8"/>
          <p:cNvGrpSpPr/>
          <p:nvPr>
            <p:custDataLst>
              <p:tags r:id="rId5"/>
            </p:custDataLst>
          </p:nvPr>
        </p:nvGrpSpPr>
        <p:grpSpPr>
          <a:xfrm>
            <a:off x="6086476" y="2743201"/>
            <a:ext cx="1158875" cy="1547813"/>
            <a:chOff x="4562475" y="2743200"/>
            <a:chExt cx="1158875" cy="1547813"/>
          </a:xfrm>
        </p:grpSpPr>
        <p:sp>
          <p:nvSpPr>
            <p:cNvPr id="543748" name="Freeform 4"/>
            <p:cNvSpPr>
              <a:spLocks/>
            </p:cNvSpPr>
            <p:nvPr/>
          </p:nvSpPr>
          <p:spPr bwMode="auto">
            <a:xfrm>
              <a:off x="4562475" y="2743200"/>
              <a:ext cx="1158875" cy="1547813"/>
            </a:xfrm>
            <a:custGeom>
              <a:avLst/>
              <a:gdLst>
                <a:gd name="T0" fmla="*/ 2147483647 w 730"/>
                <a:gd name="T1" fmla="*/ 2147483647 h 975"/>
                <a:gd name="T2" fmla="*/ 2147483647 w 730"/>
                <a:gd name="T3" fmla="*/ 2147483647 h 975"/>
                <a:gd name="T4" fmla="*/ 2147483647 w 730"/>
                <a:gd name="T5" fmla="*/ 2147483647 h 975"/>
                <a:gd name="T6" fmla="*/ 2147483647 w 730"/>
                <a:gd name="T7" fmla="*/ 2147483647 h 975"/>
                <a:gd name="T8" fmla="*/ 2147483647 w 730"/>
                <a:gd name="T9" fmla="*/ 2147483647 h 975"/>
                <a:gd name="T10" fmla="*/ 0 w 730"/>
                <a:gd name="T11" fmla="*/ 2147483647 h 975"/>
                <a:gd name="T12" fmla="*/ 2147483647 w 730"/>
                <a:gd name="T13" fmla="*/ 2147483647 h 97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730"/>
                <a:gd name="T22" fmla="*/ 0 h 975"/>
                <a:gd name="T23" fmla="*/ 730 w 730"/>
                <a:gd name="T24" fmla="*/ 975 h 975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730" h="975">
                  <a:moveTo>
                    <a:pt x="157" y="952"/>
                  </a:moveTo>
                  <a:cubicBezTo>
                    <a:pt x="272" y="930"/>
                    <a:pt x="357" y="644"/>
                    <a:pt x="462" y="498"/>
                  </a:cubicBezTo>
                  <a:cubicBezTo>
                    <a:pt x="554" y="363"/>
                    <a:pt x="686" y="220"/>
                    <a:pt x="708" y="144"/>
                  </a:cubicBezTo>
                  <a:cubicBezTo>
                    <a:pt x="730" y="68"/>
                    <a:pt x="654" y="0"/>
                    <a:pt x="594" y="42"/>
                  </a:cubicBezTo>
                  <a:cubicBezTo>
                    <a:pt x="534" y="84"/>
                    <a:pt x="447" y="253"/>
                    <a:pt x="348" y="396"/>
                  </a:cubicBezTo>
                  <a:cubicBezTo>
                    <a:pt x="249" y="539"/>
                    <a:pt x="32" y="807"/>
                    <a:pt x="0" y="900"/>
                  </a:cubicBezTo>
                  <a:cubicBezTo>
                    <a:pt x="53" y="924"/>
                    <a:pt x="43" y="975"/>
                    <a:pt x="157" y="952"/>
                  </a:cubicBezTo>
                  <a:close/>
                </a:path>
              </a:pathLst>
            </a:custGeom>
            <a:solidFill>
              <a:srgbClr val="66CCFF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nb-NO"/>
            </a:p>
          </p:txBody>
        </p:sp>
        <p:sp>
          <p:nvSpPr>
            <p:cNvPr id="105" name="TextBox 104"/>
            <p:cNvSpPr txBox="1"/>
            <p:nvPr/>
          </p:nvSpPr>
          <p:spPr>
            <a:xfrm>
              <a:off x="4896167" y="3179832"/>
              <a:ext cx="47000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b-NO" sz="4000" b="1" dirty="0">
                  <a:solidFill>
                    <a:schemeClr val="bg1"/>
                  </a:solidFill>
                </a:rPr>
                <a:t>4</a:t>
              </a:r>
            </a:p>
          </p:txBody>
        </p:sp>
      </p:grpSp>
      <p:grpSp>
        <p:nvGrpSpPr>
          <p:cNvPr id="6" name="Group 5"/>
          <p:cNvGrpSpPr/>
          <p:nvPr>
            <p:custDataLst>
              <p:tags r:id="rId6"/>
            </p:custDataLst>
          </p:nvPr>
        </p:nvGrpSpPr>
        <p:grpSpPr>
          <a:xfrm>
            <a:off x="6594482" y="792575"/>
            <a:ext cx="2049463" cy="1612900"/>
            <a:chOff x="5070481" y="792575"/>
            <a:chExt cx="2049463" cy="1612900"/>
          </a:xfrm>
        </p:grpSpPr>
        <p:sp>
          <p:nvSpPr>
            <p:cNvPr id="543749" name="Freeform 5"/>
            <p:cNvSpPr>
              <a:spLocks/>
            </p:cNvSpPr>
            <p:nvPr/>
          </p:nvSpPr>
          <p:spPr bwMode="auto">
            <a:xfrm rot="5265760">
              <a:off x="5288763" y="574293"/>
              <a:ext cx="1612900" cy="2049463"/>
            </a:xfrm>
            <a:custGeom>
              <a:avLst/>
              <a:gdLst>
                <a:gd name="T0" fmla="*/ 2147483647 w 1223"/>
                <a:gd name="T1" fmla="*/ 2147483647 h 1291"/>
                <a:gd name="T2" fmla="*/ 2147483647 w 1223"/>
                <a:gd name="T3" fmla="*/ 2147483647 h 1291"/>
                <a:gd name="T4" fmla="*/ 2147483647 w 1223"/>
                <a:gd name="T5" fmla="*/ 2147483647 h 1291"/>
                <a:gd name="T6" fmla="*/ 2147483647 w 1223"/>
                <a:gd name="T7" fmla="*/ 2147483647 h 1291"/>
                <a:gd name="T8" fmla="*/ 2147483647 w 1223"/>
                <a:gd name="T9" fmla="*/ 2147483647 h 1291"/>
                <a:gd name="T10" fmla="*/ 2147483647 w 1223"/>
                <a:gd name="T11" fmla="*/ 2147483647 h 1291"/>
                <a:gd name="T12" fmla="*/ 2147483647 w 1223"/>
                <a:gd name="T13" fmla="*/ 2147483647 h 1291"/>
                <a:gd name="T14" fmla="*/ 2147483647 w 1223"/>
                <a:gd name="T15" fmla="*/ 2147483647 h 1291"/>
                <a:gd name="T16" fmla="*/ 2147483647 w 1223"/>
                <a:gd name="T17" fmla="*/ 2147483647 h 1291"/>
                <a:gd name="T18" fmla="*/ 2147483647 w 1223"/>
                <a:gd name="T19" fmla="*/ 2147483647 h 1291"/>
                <a:gd name="T20" fmla="*/ 2147483647 w 1223"/>
                <a:gd name="T21" fmla="*/ 2147483647 h 1291"/>
                <a:gd name="T22" fmla="*/ 2147483647 w 1223"/>
                <a:gd name="T23" fmla="*/ 2147483647 h 1291"/>
                <a:gd name="T24" fmla="*/ 2147483647 w 1223"/>
                <a:gd name="T25" fmla="*/ 2147483647 h 1291"/>
                <a:gd name="T26" fmla="*/ 2147483647 w 1223"/>
                <a:gd name="T27" fmla="*/ 2147483647 h 1291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1223"/>
                <a:gd name="T43" fmla="*/ 0 h 1291"/>
                <a:gd name="T44" fmla="*/ 1223 w 1223"/>
                <a:gd name="T45" fmla="*/ 1291 h 1291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1223" h="1291">
                  <a:moveTo>
                    <a:pt x="1201" y="756"/>
                  </a:moveTo>
                  <a:cubicBezTo>
                    <a:pt x="1180" y="640"/>
                    <a:pt x="798" y="744"/>
                    <a:pt x="702" y="670"/>
                  </a:cubicBezTo>
                  <a:cubicBezTo>
                    <a:pt x="603" y="561"/>
                    <a:pt x="669" y="206"/>
                    <a:pt x="608" y="103"/>
                  </a:cubicBezTo>
                  <a:cubicBezTo>
                    <a:pt x="547" y="0"/>
                    <a:pt x="425" y="55"/>
                    <a:pt x="335" y="52"/>
                  </a:cubicBezTo>
                  <a:cubicBezTo>
                    <a:pt x="245" y="49"/>
                    <a:pt x="114" y="0"/>
                    <a:pt x="65" y="82"/>
                  </a:cubicBezTo>
                  <a:cubicBezTo>
                    <a:pt x="16" y="164"/>
                    <a:pt x="45" y="433"/>
                    <a:pt x="41" y="544"/>
                  </a:cubicBezTo>
                  <a:cubicBezTo>
                    <a:pt x="37" y="655"/>
                    <a:pt x="41" y="685"/>
                    <a:pt x="38" y="751"/>
                  </a:cubicBezTo>
                  <a:cubicBezTo>
                    <a:pt x="35" y="817"/>
                    <a:pt x="26" y="880"/>
                    <a:pt x="23" y="940"/>
                  </a:cubicBezTo>
                  <a:cubicBezTo>
                    <a:pt x="20" y="1000"/>
                    <a:pt x="0" y="1068"/>
                    <a:pt x="17" y="1114"/>
                  </a:cubicBezTo>
                  <a:cubicBezTo>
                    <a:pt x="34" y="1160"/>
                    <a:pt x="31" y="1198"/>
                    <a:pt x="128" y="1219"/>
                  </a:cubicBezTo>
                  <a:cubicBezTo>
                    <a:pt x="225" y="1240"/>
                    <a:pt x="509" y="1291"/>
                    <a:pt x="602" y="1243"/>
                  </a:cubicBezTo>
                  <a:cubicBezTo>
                    <a:pt x="695" y="1195"/>
                    <a:pt x="590" y="984"/>
                    <a:pt x="686" y="930"/>
                  </a:cubicBezTo>
                  <a:cubicBezTo>
                    <a:pt x="782" y="876"/>
                    <a:pt x="1091" y="945"/>
                    <a:pt x="1177" y="916"/>
                  </a:cubicBezTo>
                  <a:cubicBezTo>
                    <a:pt x="1208" y="864"/>
                    <a:pt x="1223" y="871"/>
                    <a:pt x="1201" y="756"/>
                  </a:cubicBezTo>
                  <a:close/>
                </a:path>
              </a:pathLst>
            </a:custGeom>
            <a:solidFill>
              <a:srgbClr val="66CCFF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nb-NO" dirty="0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5670722" y="1183525"/>
              <a:ext cx="52770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b-NO" sz="4800" b="1" dirty="0">
                  <a:solidFill>
                    <a:schemeClr val="bg1"/>
                  </a:solidFill>
                </a:rPr>
                <a:t>1</a:t>
              </a:r>
            </a:p>
          </p:txBody>
        </p:sp>
      </p:grpSp>
      <p:sp>
        <p:nvSpPr>
          <p:cNvPr id="96" name="Rectangle 16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7590400" y="2169440"/>
            <a:ext cx="155363" cy="180975"/>
          </a:xfrm>
          <a:prstGeom prst="rect">
            <a:avLst/>
          </a:prstGeom>
          <a:solidFill>
            <a:srgbClr val="66CCFF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nb-NO"/>
          </a:p>
        </p:txBody>
      </p:sp>
      <p:sp>
        <p:nvSpPr>
          <p:cNvPr id="97" name="Rectangle 16"/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8342378" y="2720976"/>
            <a:ext cx="155363" cy="180975"/>
          </a:xfrm>
          <a:prstGeom prst="rect">
            <a:avLst/>
          </a:prstGeom>
          <a:solidFill>
            <a:srgbClr val="66CCFF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nb-NO"/>
          </a:p>
        </p:txBody>
      </p:sp>
      <p:sp>
        <p:nvSpPr>
          <p:cNvPr id="98" name="Rectangle 16"/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9431339" y="4019551"/>
            <a:ext cx="155363" cy="180975"/>
          </a:xfrm>
          <a:prstGeom prst="rect">
            <a:avLst/>
          </a:prstGeom>
          <a:solidFill>
            <a:srgbClr val="66CCFF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nb-NO"/>
          </a:p>
        </p:txBody>
      </p:sp>
      <p:sp>
        <p:nvSpPr>
          <p:cNvPr id="99" name="Rectangle 16"/>
          <p:cNvSpPr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5861157" y="3981451"/>
            <a:ext cx="155363" cy="180975"/>
          </a:xfrm>
          <a:prstGeom prst="rect">
            <a:avLst/>
          </a:prstGeom>
          <a:solidFill>
            <a:srgbClr val="66CCFF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nb-NO"/>
          </a:p>
        </p:txBody>
      </p:sp>
      <p:sp>
        <p:nvSpPr>
          <p:cNvPr id="543746" name="Freeform 2"/>
          <p:cNvSpPr>
            <a:spLocks/>
          </p:cNvSpPr>
          <p:nvPr>
            <p:custDataLst>
              <p:tags r:id="rId11"/>
            </p:custDataLst>
          </p:nvPr>
        </p:nvSpPr>
        <p:spPr bwMode="auto">
          <a:xfrm>
            <a:off x="7624223" y="2826534"/>
            <a:ext cx="1268413" cy="1463675"/>
          </a:xfrm>
          <a:custGeom>
            <a:avLst/>
            <a:gdLst>
              <a:gd name="T0" fmla="*/ 2147483647 w 799"/>
              <a:gd name="T1" fmla="*/ 2147483647 h 922"/>
              <a:gd name="T2" fmla="*/ 2147483647 w 799"/>
              <a:gd name="T3" fmla="*/ 2147483647 h 922"/>
              <a:gd name="T4" fmla="*/ 2147483647 w 799"/>
              <a:gd name="T5" fmla="*/ 2147483647 h 922"/>
              <a:gd name="T6" fmla="*/ 2147483647 w 799"/>
              <a:gd name="T7" fmla="*/ 2147483647 h 922"/>
              <a:gd name="T8" fmla="*/ 2147483647 w 799"/>
              <a:gd name="T9" fmla="*/ 2147483647 h 922"/>
              <a:gd name="T10" fmla="*/ 2147483647 w 799"/>
              <a:gd name="T11" fmla="*/ 0 h 922"/>
              <a:gd name="T12" fmla="*/ 2147483647 w 799"/>
              <a:gd name="T13" fmla="*/ 2147483647 h 922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799"/>
              <a:gd name="T22" fmla="*/ 0 h 922"/>
              <a:gd name="T23" fmla="*/ 799 w 799"/>
              <a:gd name="T24" fmla="*/ 922 h 922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799" h="922">
                <a:moveTo>
                  <a:pt x="6" y="66"/>
                </a:moveTo>
                <a:cubicBezTo>
                  <a:pt x="13" y="117"/>
                  <a:pt x="234" y="314"/>
                  <a:pt x="341" y="446"/>
                </a:cubicBezTo>
                <a:cubicBezTo>
                  <a:pt x="448" y="578"/>
                  <a:pt x="577" y="794"/>
                  <a:pt x="648" y="858"/>
                </a:cubicBezTo>
                <a:cubicBezTo>
                  <a:pt x="719" y="922"/>
                  <a:pt x="799" y="912"/>
                  <a:pt x="768" y="828"/>
                </a:cubicBezTo>
                <a:cubicBezTo>
                  <a:pt x="737" y="744"/>
                  <a:pt x="581" y="492"/>
                  <a:pt x="463" y="354"/>
                </a:cubicBezTo>
                <a:cubicBezTo>
                  <a:pt x="345" y="216"/>
                  <a:pt x="136" y="48"/>
                  <a:pt x="60" y="0"/>
                </a:cubicBezTo>
                <a:cubicBezTo>
                  <a:pt x="25" y="47"/>
                  <a:pt x="0" y="15"/>
                  <a:pt x="6" y="66"/>
                </a:cubicBezTo>
                <a:close/>
              </a:path>
            </a:pathLst>
          </a:custGeom>
          <a:solidFill>
            <a:srgbClr val="66CCFF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nb-NO"/>
          </a:p>
        </p:txBody>
      </p:sp>
      <p:sp>
        <p:nvSpPr>
          <p:cNvPr id="7181" name="Rectangle 6"/>
          <p:cNvSpPr>
            <a:spLocks noGrp="1" noChangeArrowheads="1"/>
          </p:cNvSpPr>
          <p:nvPr>
            <p:ph type="title"/>
            <p:custDataLst>
              <p:tags r:id="rId12"/>
            </p:custDataLst>
          </p:nvPr>
        </p:nvSpPr>
        <p:spPr>
          <a:xfrm>
            <a:off x="1983228" y="155575"/>
            <a:ext cx="3066609" cy="690563"/>
          </a:xfrm>
        </p:spPr>
        <p:txBody>
          <a:bodyPr>
            <a:normAutofit/>
          </a:bodyPr>
          <a:lstStyle/>
          <a:p>
            <a:r>
              <a:rPr lang="en-US" dirty="0"/>
              <a:t>Subnet</a:t>
            </a:r>
          </a:p>
        </p:txBody>
      </p:sp>
      <p:sp>
        <p:nvSpPr>
          <p:cNvPr id="7182" name="Rectangle 7"/>
          <p:cNvSpPr>
            <a:spLocks noGrp="1" noChangeArrowheads="1"/>
          </p:cNvSpPr>
          <p:nvPr>
            <p:ph sz="half" idx="1"/>
            <p:custDataLst>
              <p:tags r:id="rId13"/>
            </p:custDataLst>
          </p:nvPr>
        </p:nvSpPr>
        <p:spPr>
          <a:xfrm>
            <a:off x="1847529" y="1314450"/>
            <a:ext cx="3819847" cy="2667001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/>
              <a:t>How many subnets?</a:t>
            </a:r>
            <a:br>
              <a:rPr lang="en-US" sz="2400" dirty="0"/>
            </a:br>
            <a:endParaRPr lang="en-US" sz="2400" dirty="0"/>
          </a:p>
          <a:p>
            <a:pPr lvl="1"/>
            <a:r>
              <a:rPr lang="en-US" sz="2000" dirty="0"/>
              <a:t>3 subnets / local networks</a:t>
            </a:r>
          </a:p>
          <a:p>
            <a:pPr lvl="1"/>
            <a:r>
              <a:rPr lang="en-US" sz="2000" dirty="0"/>
              <a:t>The routers have interfaces in different IP networks</a:t>
            </a:r>
          </a:p>
          <a:p>
            <a:pPr lvl="1"/>
            <a:r>
              <a:rPr lang="en-US" sz="2000" dirty="0"/>
              <a:t>3 "link networks" that connect the three subnets</a:t>
            </a:r>
          </a:p>
          <a:p>
            <a:pPr lvl="1"/>
            <a:r>
              <a:rPr lang="en-US" sz="2000" dirty="0"/>
              <a:t>6 different IP networks / subnets</a:t>
            </a:r>
          </a:p>
          <a:p>
            <a:pPr>
              <a:buFont typeface="ZapfDingbats" pitchFamily="82" charset="2"/>
              <a:buNone/>
            </a:pPr>
            <a:endParaRPr lang="en-US" sz="2400" dirty="0"/>
          </a:p>
        </p:txBody>
      </p:sp>
      <p:graphicFrame>
        <p:nvGraphicFramePr>
          <p:cNvPr id="7170" name="Object 8"/>
          <p:cNvGraphicFramePr>
            <a:graphicFrameLocks noChangeAspect="1"/>
          </p:cNvGraphicFramePr>
          <p:nvPr>
            <p:custDataLst>
              <p:tags r:id="rId14"/>
            </p:custDataLst>
          </p:nvPr>
        </p:nvGraphicFramePr>
        <p:xfrm>
          <a:off x="7913688" y="950913"/>
          <a:ext cx="584200" cy="463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62" imgW="1305000" imgH="1085760" progId="">
                  <p:embed/>
                </p:oleObj>
              </mc:Choice>
              <mc:Fallback>
                <p:oleObj name="Clip" r:id="rId62" imgW="1305000" imgH="1085760" progId="">
                  <p:embed/>
                  <p:pic>
                    <p:nvPicPr>
                      <p:cNvPr id="717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13688" y="950913"/>
                        <a:ext cx="584200" cy="4635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83" name="Line 9"/>
          <p:cNvSpPr>
            <a:spLocks noChangeShapeType="1"/>
          </p:cNvSpPr>
          <p:nvPr>
            <p:custDataLst>
              <p:tags r:id="rId15"/>
            </p:custDataLst>
          </p:nvPr>
        </p:nvSpPr>
        <p:spPr bwMode="auto">
          <a:xfrm flipH="1">
            <a:off x="6750050" y="1576388"/>
            <a:ext cx="1500188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nb-NO"/>
          </a:p>
        </p:txBody>
      </p:sp>
      <p:sp>
        <p:nvSpPr>
          <p:cNvPr id="7184" name="Line 10"/>
          <p:cNvSpPr>
            <a:spLocks noChangeShapeType="1"/>
          </p:cNvSpPr>
          <p:nvPr>
            <p:custDataLst>
              <p:tags r:id="rId16"/>
            </p:custDataLst>
          </p:nvPr>
        </p:nvSpPr>
        <p:spPr bwMode="auto">
          <a:xfrm flipH="1" flipV="1">
            <a:off x="8251826" y="1401763"/>
            <a:ext cx="3175" cy="1651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nb-NO"/>
          </a:p>
        </p:txBody>
      </p:sp>
      <p:sp>
        <p:nvSpPr>
          <p:cNvPr id="7185" name="Line 11"/>
          <p:cNvSpPr>
            <a:spLocks noChangeShapeType="1"/>
          </p:cNvSpPr>
          <p:nvPr>
            <p:custDataLst>
              <p:tags r:id="rId17"/>
            </p:custDataLst>
          </p:nvPr>
        </p:nvSpPr>
        <p:spPr bwMode="auto">
          <a:xfrm flipH="1">
            <a:off x="6751639" y="1347789"/>
            <a:ext cx="3175" cy="22542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nb-NO"/>
          </a:p>
        </p:txBody>
      </p:sp>
      <p:graphicFrame>
        <p:nvGraphicFramePr>
          <p:cNvPr id="7171" name="Object 12"/>
          <p:cNvGraphicFramePr>
            <a:graphicFrameLocks noChangeAspect="1"/>
          </p:cNvGraphicFramePr>
          <p:nvPr>
            <p:custDataLst>
              <p:tags r:id="rId18"/>
            </p:custDataLst>
          </p:nvPr>
        </p:nvGraphicFramePr>
        <p:xfrm>
          <a:off x="7304088" y="846138"/>
          <a:ext cx="584200" cy="463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64" imgW="1305000" imgH="1085760" progId="">
                  <p:embed/>
                </p:oleObj>
              </mc:Choice>
              <mc:Fallback>
                <p:oleObj name="Clip" r:id="rId64" imgW="1305000" imgH="1085760" progId="">
                  <p:embed/>
                  <p:pic>
                    <p:nvPicPr>
                      <p:cNvPr id="7171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04088" y="846138"/>
                        <a:ext cx="584200" cy="4635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72" name="Object 13"/>
          <p:cNvGraphicFramePr>
            <a:graphicFrameLocks noChangeAspect="1"/>
          </p:cNvGraphicFramePr>
          <p:nvPr>
            <p:custDataLst>
              <p:tags r:id="rId19"/>
            </p:custDataLst>
          </p:nvPr>
        </p:nvGraphicFramePr>
        <p:xfrm>
          <a:off x="6675438" y="979488"/>
          <a:ext cx="584200" cy="463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65" imgW="1305000" imgH="1085760" progId="">
                  <p:embed/>
                </p:oleObj>
              </mc:Choice>
              <mc:Fallback>
                <p:oleObj name="Clip" r:id="rId65" imgW="1305000" imgH="1085760" progId="">
                  <p:embed/>
                  <p:pic>
                    <p:nvPicPr>
                      <p:cNvPr id="7172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75438" y="979488"/>
                        <a:ext cx="584200" cy="4635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86" name="Line 14"/>
          <p:cNvSpPr>
            <a:spLocks noChangeShapeType="1"/>
          </p:cNvSpPr>
          <p:nvPr>
            <p:custDataLst>
              <p:tags r:id="rId20"/>
            </p:custDataLst>
          </p:nvPr>
        </p:nvSpPr>
        <p:spPr bwMode="auto">
          <a:xfrm flipH="1">
            <a:off x="7380289" y="1585914"/>
            <a:ext cx="3175" cy="79692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nb-NO"/>
          </a:p>
        </p:txBody>
      </p:sp>
      <p:sp>
        <p:nvSpPr>
          <p:cNvPr id="7187" name="Text Box 15"/>
          <p:cNvSpPr txBox="1">
            <a:spLocks noChangeArrowheads="1"/>
          </p:cNvSpPr>
          <p:nvPr>
            <p:custDataLst>
              <p:tags r:id="rId21"/>
            </p:custDataLst>
          </p:nvPr>
        </p:nvSpPr>
        <p:spPr bwMode="auto">
          <a:xfrm>
            <a:off x="5761039" y="1346200"/>
            <a:ext cx="103187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dirty="0">
                <a:latin typeface="Arial" charset="0"/>
              </a:rPr>
              <a:t>223.1.1.1</a:t>
            </a:r>
            <a:endParaRPr lang="en-US" dirty="0"/>
          </a:p>
        </p:txBody>
      </p:sp>
      <p:sp>
        <p:nvSpPr>
          <p:cNvPr id="7188" name="Rectangle 16"/>
          <p:cNvSpPr>
            <a:spLocks noChangeArrowheads="1"/>
          </p:cNvSpPr>
          <p:nvPr>
            <p:custDataLst>
              <p:tags r:id="rId22"/>
            </p:custDataLst>
          </p:nvPr>
        </p:nvSpPr>
        <p:spPr bwMode="auto">
          <a:xfrm>
            <a:off x="6715232" y="2728913"/>
            <a:ext cx="155363" cy="180975"/>
          </a:xfrm>
          <a:prstGeom prst="rect">
            <a:avLst/>
          </a:prstGeom>
          <a:solidFill>
            <a:srgbClr val="66CCFF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nb-NO"/>
          </a:p>
        </p:txBody>
      </p:sp>
      <p:sp>
        <p:nvSpPr>
          <p:cNvPr id="7189" name="Text Box 17"/>
          <p:cNvSpPr txBox="1">
            <a:spLocks noChangeArrowheads="1"/>
          </p:cNvSpPr>
          <p:nvPr>
            <p:custDataLst>
              <p:tags r:id="rId23"/>
            </p:custDataLst>
          </p:nvPr>
        </p:nvSpPr>
        <p:spPr bwMode="auto">
          <a:xfrm>
            <a:off x="6954838" y="2091652"/>
            <a:ext cx="103187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dirty="0">
                <a:latin typeface="Arial" charset="0"/>
              </a:rPr>
              <a:t>223.1.1.3</a:t>
            </a:r>
            <a:endParaRPr lang="en-US" dirty="0"/>
          </a:p>
        </p:txBody>
      </p:sp>
      <p:sp>
        <p:nvSpPr>
          <p:cNvPr id="7190" name="Text Box 18"/>
          <p:cNvSpPr txBox="1">
            <a:spLocks noChangeArrowheads="1"/>
          </p:cNvSpPr>
          <p:nvPr>
            <p:custDataLst>
              <p:tags r:id="rId24"/>
            </p:custDataLst>
          </p:nvPr>
        </p:nvSpPr>
        <p:spPr bwMode="auto">
          <a:xfrm>
            <a:off x="8208964" y="1350963"/>
            <a:ext cx="103187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>
                <a:latin typeface="Arial" charset="0"/>
              </a:rPr>
              <a:t>223.1.1.4</a:t>
            </a:r>
            <a:endParaRPr lang="en-US"/>
          </a:p>
        </p:txBody>
      </p:sp>
      <p:grpSp>
        <p:nvGrpSpPr>
          <p:cNvPr id="7192" name="Group 20"/>
          <p:cNvGrpSpPr>
            <a:grpSpLocks/>
          </p:cNvGrpSpPr>
          <p:nvPr>
            <p:custDataLst>
              <p:tags r:id="rId25"/>
            </p:custDataLst>
          </p:nvPr>
        </p:nvGrpSpPr>
        <p:grpSpPr bwMode="auto">
          <a:xfrm>
            <a:off x="5583238" y="4275138"/>
            <a:ext cx="711200" cy="381000"/>
            <a:chOff x="3600" y="219"/>
            <a:chExt cx="360" cy="175"/>
          </a:xfrm>
        </p:grpSpPr>
        <p:sp>
          <p:nvSpPr>
            <p:cNvPr id="7249" name="Oval 21"/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b-NO"/>
            </a:p>
          </p:txBody>
        </p:sp>
        <p:sp>
          <p:nvSpPr>
            <p:cNvPr id="7250" name="Line 22"/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b-NO"/>
            </a:p>
          </p:txBody>
        </p:sp>
        <p:sp>
          <p:nvSpPr>
            <p:cNvPr id="7251" name="Line 23"/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b-NO"/>
            </a:p>
          </p:txBody>
        </p:sp>
        <p:sp>
          <p:nvSpPr>
            <p:cNvPr id="7252" name="Rectangle 24"/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chemeClr val="hlink"/>
            </a:soli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nb-NO"/>
            </a:p>
          </p:txBody>
        </p:sp>
        <p:sp>
          <p:nvSpPr>
            <p:cNvPr id="7253" name="Oval 25"/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b-NO"/>
            </a:p>
          </p:txBody>
        </p:sp>
        <p:grpSp>
          <p:nvGrpSpPr>
            <p:cNvPr id="7254" name="Group 26"/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7259" name="Line 27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b-NO"/>
              </a:p>
            </p:txBody>
          </p:sp>
          <p:sp>
            <p:nvSpPr>
              <p:cNvPr id="7260" name="Line 28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b-NO"/>
              </a:p>
            </p:txBody>
          </p:sp>
          <p:sp>
            <p:nvSpPr>
              <p:cNvPr id="7261" name="Line 29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b-NO"/>
              </a:p>
            </p:txBody>
          </p:sp>
        </p:grpSp>
        <p:grpSp>
          <p:nvGrpSpPr>
            <p:cNvPr id="7255" name="Group 30"/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7256" name="Line 31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b-NO"/>
              </a:p>
            </p:txBody>
          </p:sp>
          <p:sp>
            <p:nvSpPr>
              <p:cNvPr id="7257" name="Line 32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b-NO"/>
              </a:p>
            </p:txBody>
          </p:sp>
          <p:sp>
            <p:nvSpPr>
              <p:cNvPr id="7258" name="Line 33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b-NO"/>
              </a:p>
            </p:txBody>
          </p:sp>
        </p:grpSp>
      </p:grpSp>
      <p:sp>
        <p:nvSpPr>
          <p:cNvPr id="7193" name="Line 34"/>
          <p:cNvSpPr>
            <a:spLocks noChangeShapeType="1"/>
          </p:cNvSpPr>
          <p:nvPr>
            <p:custDataLst>
              <p:tags r:id="rId26"/>
            </p:custDataLst>
          </p:nvPr>
        </p:nvSpPr>
        <p:spPr bwMode="auto">
          <a:xfrm flipH="1">
            <a:off x="5902325" y="4667250"/>
            <a:ext cx="0" cy="7048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nb-NO"/>
          </a:p>
        </p:txBody>
      </p:sp>
      <p:sp>
        <p:nvSpPr>
          <p:cNvPr id="7194" name="Line 35"/>
          <p:cNvSpPr>
            <a:spLocks noChangeShapeType="1"/>
          </p:cNvSpPr>
          <p:nvPr>
            <p:custDataLst>
              <p:tags r:id="rId27"/>
            </p:custDataLst>
          </p:nvPr>
        </p:nvSpPr>
        <p:spPr bwMode="auto">
          <a:xfrm flipH="1" flipV="1">
            <a:off x="5383214" y="5372101"/>
            <a:ext cx="1019175" cy="476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nb-NO"/>
          </a:p>
        </p:txBody>
      </p:sp>
      <p:sp>
        <p:nvSpPr>
          <p:cNvPr id="7195" name="Line 36"/>
          <p:cNvSpPr>
            <a:spLocks noChangeShapeType="1"/>
          </p:cNvSpPr>
          <p:nvPr>
            <p:custDataLst>
              <p:tags r:id="rId28"/>
            </p:custDataLst>
          </p:nvPr>
        </p:nvSpPr>
        <p:spPr bwMode="auto">
          <a:xfrm flipH="1" flipV="1">
            <a:off x="5394326" y="5387976"/>
            <a:ext cx="3175" cy="16986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nb-NO"/>
          </a:p>
        </p:txBody>
      </p:sp>
      <p:sp>
        <p:nvSpPr>
          <p:cNvPr id="7196" name="Line 37"/>
          <p:cNvSpPr>
            <a:spLocks noChangeShapeType="1"/>
          </p:cNvSpPr>
          <p:nvPr>
            <p:custDataLst>
              <p:tags r:id="rId29"/>
            </p:custDataLst>
          </p:nvPr>
        </p:nvSpPr>
        <p:spPr bwMode="auto">
          <a:xfrm flipH="1" flipV="1">
            <a:off x="6389689" y="5373688"/>
            <a:ext cx="3175" cy="2413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nb-NO"/>
          </a:p>
        </p:txBody>
      </p:sp>
      <p:graphicFrame>
        <p:nvGraphicFramePr>
          <p:cNvPr id="7173" name="Object 38"/>
          <p:cNvGraphicFramePr>
            <a:graphicFrameLocks noChangeAspect="1"/>
          </p:cNvGraphicFramePr>
          <p:nvPr>
            <p:custDataLst>
              <p:tags r:id="rId30"/>
            </p:custDataLst>
          </p:nvPr>
        </p:nvGraphicFramePr>
        <p:xfrm>
          <a:off x="5937250" y="5475288"/>
          <a:ext cx="584200" cy="463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66" imgW="1305000" imgH="1085760" progId="">
                  <p:embed/>
                </p:oleObj>
              </mc:Choice>
              <mc:Fallback>
                <p:oleObj name="Clip" r:id="rId66" imgW="1305000" imgH="1085760" progId="">
                  <p:embed/>
                  <p:pic>
                    <p:nvPicPr>
                      <p:cNvPr id="7173" name="Object 3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37250" y="5475288"/>
                        <a:ext cx="584200" cy="4635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74" name="Object 39"/>
          <p:cNvGraphicFramePr>
            <a:graphicFrameLocks noChangeAspect="1"/>
          </p:cNvGraphicFramePr>
          <p:nvPr>
            <p:custDataLst>
              <p:tags r:id="rId31"/>
            </p:custDataLst>
          </p:nvPr>
        </p:nvGraphicFramePr>
        <p:xfrm>
          <a:off x="5289550" y="5489575"/>
          <a:ext cx="584200" cy="463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67" imgW="1305000" imgH="1085760" progId="">
                  <p:embed/>
                </p:oleObj>
              </mc:Choice>
              <mc:Fallback>
                <p:oleObj name="Clip" r:id="rId67" imgW="1305000" imgH="1085760" progId="">
                  <p:embed/>
                  <p:pic>
                    <p:nvPicPr>
                      <p:cNvPr id="7174" name="Object 3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89550" y="5489575"/>
                        <a:ext cx="584200" cy="4635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97" name="Text Box 40"/>
          <p:cNvSpPr txBox="1">
            <a:spLocks noChangeArrowheads="1"/>
          </p:cNvSpPr>
          <p:nvPr>
            <p:custDataLst>
              <p:tags r:id="rId32"/>
            </p:custDataLst>
          </p:nvPr>
        </p:nvSpPr>
        <p:spPr bwMode="auto">
          <a:xfrm>
            <a:off x="6337301" y="5260975"/>
            <a:ext cx="103187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>
                <a:latin typeface="Arial" charset="0"/>
              </a:rPr>
              <a:t>223.1.2.2</a:t>
            </a:r>
            <a:endParaRPr lang="en-US"/>
          </a:p>
        </p:txBody>
      </p:sp>
      <p:sp>
        <p:nvSpPr>
          <p:cNvPr id="7198" name="Text Box 41"/>
          <p:cNvSpPr txBox="1">
            <a:spLocks noChangeArrowheads="1"/>
          </p:cNvSpPr>
          <p:nvPr>
            <p:custDataLst>
              <p:tags r:id="rId33"/>
            </p:custDataLst>
          </p:nvPr>
        </p:nvSpPr>
        <p:spPr bwMode="auto">
          <a:xfrm>
            <a:off x="4441826" y="5256213"/>
            <a:ext cx="103187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>
                <a:latin typeface="Arial" charset="0"/>
              </a:rPr>
              <a:t>223.1.2.1</a:t>
            </a:r>
            <a:endParaRPr lang="en-US"/>
          </a:p>
        </p:txBody>
      </p:sp>
      <p:sp>
        <p:nvSpPr>
          <p:cNvPr id="7199" name="Rectangle 42"/>
          <p:cNvSpPr>
            <a:spLocks noChangeArrowheads="1"/>
          </p:cNvSpPr>
          <p:nvPr>
            <p:custDataLst>
              <p:tags r:id="rId34"/>
            </p:custDataLst>
          </p:nvPr>
        </p:nvSpPr>
        <p:spPr bwMode="auto">
          <a:xfrm>
            <a:off x="5843589" y="4767264"/>
            <a:ext cx="128587" cy="180975"/>
          </a:xfrm>
          <a:prstGeom prst="rect">
            <a:avLst/>
          </a:prstGeom>
          <a:solidFill>
            <a:srgbClr val="66CCFF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nb-NO"/>
          </a:p>
        </p:txBody>
      </p:sp>
      <p:sp>
        <p:nvSpPr>
          <p:cNvPr id="7200" name="Text Box 43"/>
          <p:cNvSpPr txBox="1">
            <a:spLocks noChangeArrowheads="1"/>
          </p:cNvSpPr>
          <p:nvPr>
            <p:custDataLst>
              <p:tags r:id="rId35"/>
            </p:custDataLst>
          </p:nvPr>
        </p:nvSpPr>
        <p:spPr bwMode="auto">
          <a:xfrm>
            <a:off x="5400676" y="4684713"/>
            <a:ext cx="104067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dirty="0">
                <a:latin typeface="Arial" charset="0"/>
              </a:rPr>
              <a:t>223.1.2.6</a:t>
            </a:r>
            <a:endParaRPr lang="en-US" dirty="0"/>
          </a:p>
        </p:txBody>
      </p:sp>
      <p:grpSp>
        <p:nvGrpSpPr>
          <p:cNvPr id="7202" name="Group 45"/>
          <p:cNvGrpSpPr>
            <a:grpSpLocks/>
          </p:cNvGrpSpPr>
          <p:nvPr>
            <p:custDataLst>
              <p:tags r:id="rId36"/>
            </p:custDataLst>
          </p:nvPr>
        </p:nvGrpSpPr>
        <p:grpSpPr bwMode="auto">
          <a:xfrm>
            <a:off x="8612188" y="4294188"/>
            <a:ext cx="711200" cy="381000"/>
            <a:chOff x="3600" y="219"/>
            <a:chExt cx="360" cy="175"/>
          </a:xfrm>
        </p:grpSpPr>
        <p:sp>
          <p:nvSpPr>
            <p:cNvPr id="7236" name="Oval 46"/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b-NO"/>
            </a:p>
          </p:txBody>
        </p:sp>
        <p:sp>
          <p:nvSpPr>
            <p:cNvPr id="7237" name="Line 47"/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b-NO"/>
            </a:p>
          </p:txBody>
        </p:sp>
        <p:sp>
          <p:nvSpPr>
            <p:cNvPr id="7238" name="Line 48"/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b-NO"/>
            </a:p>
          </p:txBody>
        </p:sp>
        <p:sp>
          <p:nvSpPr>
            <p:cNvPr id="7239" name="Rectangle 49"/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chemeClr val="hlink"/>
            </a:soli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nb-NO"/>
            </a:p>
          </p:txBody>
        </p:sp>
        <p:sp>
          <p:nvSpPr>
            <p:cNvPr id="7240" name="Oval 50"/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b-NO"/>
            </a:p>
          </p:txBody>
        </p:sp>
        <p:grpSp>
          <p:nvGrpSpPr>
            <p:cNvPr id="7241" name="Group 51"/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7246" name="Line 52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b-NO"/>
              </a:p>
            </p:txBody>
          </p:sp>
          <p:sp>
            <p:nvSpPr>
              <p:cNvPr id="7247" name="Line 53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b-NO"/>
              </a:p>
            </p:txBody>
          </p:sp>
          <p:sp>
            <p:nvSpPr>
              <p:cNvPr id="7248" name="Line 54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b-NO"/>
              </a:p>
            </p:txBody>
          </p:sp>
        </p:grpSp>
        <p:grpSp>
          <p:nvGrpSpPr>
            <p:cNvPr id="7242" name="Group 55"/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7243" name="Line 56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b-NO"/>
              </a:p>
            </p:txBody>
          </p:sp>
          <p:sp>
            <p:nvSpPr>
              <p:cNvPr id="7244" name="Line 57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b-NO"/>
              </a:p>
            </p:txBody>
          </p:sp>
          <p:sp>
            <p:nvSpPr>
              <p:cNvPr id="7245" name="Line 58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b-NO"/>
              </a:p>
            </p:txBody>
          </p:sp>
        </p:grpSp>
      </p:grpSp>
      <p:sp>
        <p:nvSpPr>
          <p:cNvPr id="7203" name="Line 59"/>
          <p:cNvSpPr>
            <a:spLocks noChangeShapeType="1"/>
          </p:cNvSpPr>
          <p:nvPr>
            <p:custDataLst>
              <p:tags r:id="rId37"/>
            </p:custDataLst>
          </p:nvPr>
        </p:nvSpPr>
        <p:spPr bwMode="auto">
          <a:xfrm flipH="1">
            <a:off x="8931275" y="4686300"/>
            <a:ext cx="0" cy="7048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nb-NO"/>
          </a:p>
        </p:txBody>
      </p:sp>
      <p:sp>
        <p:nvSpPr>
          <p:cNvPr id="7204" name="Line 60"/>
          <p:cNvSpPr>
            <a:spLocks noChangeShapeType="1"/>
          </p:cNvSpPr>
          <p:nvPr>
            <p:custDataLst>
              <p:tags r:id="rId38"/>
            </p:custDataLst>
          </p:nvPr>
        </p:nvSpPr>
        <p:spPr bwMode="auto">
          <a:xfrm flipH="1" flipV="1">
            <a:off x="8412164" y="5391151"/>
            <a:ext cx="1019175" cy="476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nb-NO"/>
          </a:p>
        </p:txBody>
      </p:sp>
      <p:sp>
        <p:nvSpPr>
          <p:cNvPr id="7205" name="Line 61"/>
          <p:cNvSpPr>
            <a:spLocks noChangeShapeType="1"/>
          </p:cNvSpPr>
          <p:nvPr>
            <p:custDataLst>
              <p:tags r:id="rId39"/>
            </p:custDataLst>
          </p:nvPr>
        </p:nvSpPr>
        <p:spPr bwMode="auto">
          <a:xfrm flipH="1" flipV="1">
            <a:off x="8423276" y="5407026"/>
            <a:ext cx="3175" cy="16986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nb-NO"/>
          </a:p>
        </p:txBody>
      </p:sp>
      <p:sp>
        <p:nvSpPr>
          <p:cNvPr id="7206" name="Line 62"/>
          <p:cNvSpPr>
            <a:spLocks noChangeShapeType="1"/>
          </p:cNvSpPr>
          <p:nvPr>
            <p:custDataLst>
              <p:tags r:id="rId40"/>
            </p:custDataLst>
          </p:nvPr>
        </p:nvSpPr>
        <p:spPr bwMode="auto">
          <a:xfrm flipH="1" flipV="1">
            <a:off x="9418639" y="5392738"/>
            <a:ext cx="3175" cy="2413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nb-NO"/>
          </a:p>
        </p:txBody>
      </p:sp>
      <p:graphicFrame>
        <p:nvGraphicFramePr>
          <p:cNvPr id="7175" name="Object 63"/>
          <p:cNvGraphicFramePr>
            <a:graphicFrameLocks noChangeAspect="1"/>
          </p:cNvGraphicFramePr>
          <p:nvPr>
            <p:custDataLst>
              <p:tags r:id="rId41"/>
            </p:custDataLst>
          </p:nvPr>
        </p:nvGraphicFramePr>
        <p:xfrm>
          <a:off x="8966200" y="5494338"/>
          <a:ext cx="584200" cy="463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68" imgW="1305000" imgH="1085760" progId="">
                  <p:embed/>
                </p:oleObj>
              </mc:Choice>
              <mc:Fallback>
                <p:oleObj name="Clip" r:id="rId68" imgW="1305000" imgH="1085760" progId="">
                  <p:embed/>
                  <p:pic>
                    <p:nvPicPr>
                      <p:cNvPr id="7175" name="Object 6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66200" y="5494338"/>
                        <a:ext cx="584200" cy="4635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76" name="Object 64"/>
          <p:cNvGraphicFramePr>
            <a:graphicFrameLocks noChangeAspect="1"/>
          </p:cNvGraphicFramePr>
          <p:nvPr>
            <p:custDataLst>
              <p:tags r:id="rId42"/>
            </p:custDataLst>
          </p:nvPr>
        </p:nvGraphicFramePr>
        <p:xfrm>
          <a:off x="8318500" y="5508625"/>
          <a:ext cx="584200" cy="463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69" imgW="1305000" imgH="1085760" progId="">
                  <p:embed/>
                </p:oleObj>
              </mc:Choice>
              <mc:Fallback>
                <p:oleObj name="Clip" r:id="rId69" imgW="1305000" imgH="1085760" progId="">
                  <p:embed/>
                  <p:pic>
                    <p:nvPicPr>
                      <p:cNvPr id="7176" name="Object 6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18500" y="5508625"/>
                        <a:ext cx="584200" cy="4635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207" name="Text Box 65"/>
          <p:cNvSpPr txBox="1">
            <a:spLocks noChangeArrowheads="1"/>
          </p:cNvSpPr>
          <p:nvPr>
            <p:custDataLst>
              <p:tags r:id="rId43"/>
            </p:custDataLst>
          </p:nvPr>
        </p:nvSpPr>
        <p:spPr bwMode="auto">
          <a:xfrm>
            <a:off x="9366251" y="5280025"/>
            <a:ext cx="103187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>
                <a:latin typeface="Arial" charset="0"/>
              </a:rPr>
              <a:t>223.1.3.2</a:t>
            </a:r>
            <a:endParaRPr lang="en-US"/>
          </a:p>
        </p:txBody>
      </p:sp>
      <p:sp>
        <p:nvSpPr>
          <p:cNvPr id="7208" name="Text Box 66"/>
          <p:cNvSpPr txBox="1">
            <a:spLocks noChangeArrowheads="1"/>
          </p:cNvSpPr>
          <p:nvPr>
            <p:custDataLst>
              <p:tags r:id="rId44"/>
            </p:custDataLst>
          </p:nvPr>
        </p:nvSpPr>
        <p:spPr bwMode="auto">
          <a:xfrm>
            <a:off x="7470776" y="5275263"/>
            <a:ext cx="103187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>
                <a:latin typeface="Arial" charset="0"/>
              </a:rPr>
              <a:t>223.1.3.1</a:t>
            </a:r>
            <a:endParaRPr lang="en-US"/>
          </a:p>
        </p:txBody>
      </p:sp>
      <p:sp>
        <p:nvSpPr>
          <p:cNvPr id="7209" name="Rectangle 67"/>
          <p:cNvSpPr>
            <a:spLocks noChangeArrowheads="1"/>
          </p:cNvSpPr>
          <p:nvPr>
            <p:custDataLst>
              <p:tags r:id="rId45"/>
            </p:custDataLst>
          </p:nvPr>
        </p:nvSpPr>
        <p:spPr bwMode="auto">
          <a:xfrm>
            <a:off x="8872539" y="4786314"/>
            <a:ext cx="128587" cy="180975"/>
          </a:xfrm>
          <a:prstGeom prst="rect">
            <a:avLst/>
          </a:prstGeom>
          <a:solidFill>
            <a:srgbClr val="66CCFF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nb-NO"/>
          </a:p>
        </p:txBody>
      </p:sp>
      <p:sp>
        <p:nvSpPr>
          <p:cNvPr id="7210" name="Text Box 68"/>
          <p:cNvSpPr txBox="1">
            <a:spLocks noChangeArrowheads="1"/>
          </p:cNvSpPr>
          <p:nvPr>
            <p:custDataLst>
              <p:tags r:id="rId46"/>
            </p:custDataLst>
          </p:nvPr>
        </p:nvSpPr>
        <p:spPr bwMode="auto">
          <a:xfrm>
            <a:off x="8423275" y="4706938"/>
            <a:ext cx="1144588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>
                <a:latin typeface="Arial" charset="0"/>
              </a:rPr>
              <a:t>223.1.3.27</a:t>
            </a:r>
            <a:endParaRPr lang="en-US"/>
          </a:p>
        </p:txBody>
      </p:sp>
      <p:grpSp>
        <p:nvGrpSpPr>
          <p:cNvPr id="7211" name="Group 69"/>
          <p:cNvGrpSpPr>
            <a:grpSpLocks/>
          </p:cNvGrpSpPr>
          <p:nvPr>
            <p:custDataLst>
              <p:tags r:id="rId47"/>
            </p:custDataLst>
          </p:nvPr>
        </p:nvGrpSpPr>
        <p:grpSpPr bwMode="auto">
          <a:xfrm>
            <a:off x="7050088" y="2389188"/>
            <a:ext cx="711200" cy="381000"/>
            <a:chOff x="3600" y="219"/>
            <a:chExt cx="360" cy="175"/>
          </a:xfrm>
        </p:grpSpPr>
        <p:sp>
          <p:nvSpPr>
            <p:cNvPr id="7223" name="Oval 70"/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b-NO"/>
            </a:p>
          </p:txBody>
        </p:sp>
        <p:sp>
          <p:nvSpPr>
            <p:cNvPr id="7224" name="Line 71"/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b-NO"/>
            </a:p>
          </p:txBody>
        </p:sp>
        <p:sp>
          <p:nvSpPr>
            <p:cNvPr id="7225" name="Line 72"/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b-NO"/>
            </a:p>
          </p:txBody>
        </p:sp>
        <p:sp>
          <p:nvSpPr>
            <p:cNvPr id="7226" name="Rectangle 73"/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chemeClr val="hlink"/>
            </a:soli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nb-NO"/>
            </a:p>
          </p:txBody>
        </p:sp>
        <p:sp>
          <p:nvSpPr>
            <p:cNvPr id="7227" name="Oval 74"/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b-NO"/>
            </a:p>
          </p:txBody>
        </p:sp>
        <p:grpSp>
          <p:nvGrpSpPr>
            <p:cNvPr id="7228" name="Group 75"/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7233" name="Line 76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b-NO"/>
              </a:p>
            </p:txBody>
          </p:sp>
          <p:sp>
            <p:nvSpPr>
              <p:cNvPr id="7234" name="Line 77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b-NO"/>
              </a:p>
            </p:txBody>
          </p:sp>
          <p:sp>
            <p:nvSpPr>
              <p:cNvPr id="7235" name="Line 78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b-NO"/>
              </a:p>
            </p:txBody>
          </p:sp>
        </p:grpSp>
        <p:grpSp>
          <p:nvGrpSpPr>
            <p:cNvPr id="7229" name="Group 79"/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7230" name="Line 80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b-NO"/>
              </a:p>
            </p:txBody>
          </p:sp>
          <p:sp>
            <p:nvSpPr>
              <p:cNvPr id="7231" name="Line 81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b-NO"/>
              </a:p>
            </p:txBody>
          </p:sp>
          <p:sp>
            <p:nvSpPr>
              <p:cNvPr id="7232" name="Line 82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b-NO"/>
              </a:p>
            </p:txBody>
          </p:sp>
        </p:grpSp>
      </p:grpSp>
      <p:sp>
        <p:nvSpPr>
          <p:cNvPr id="7212" name="Line 83"/>
          <p:cNvSpPr>
            <a:spLocks noChangeShapeType="1"/>
          </p:cNvSpPr>
          <p:nvPr>
            <p:custDataLst>
              <p:tags r:id="rId48"/>
            </p:custDataLst>
          </p:nvPr>
        </p:nvSpPr>
        <p:spPr bwMode="auto">
          <a:xfrm flipH="1" flipV="1">
            <a:off x="7632701" y="1306513"/>
            <a:ext cx="3175" cy="265112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nb-NO"/>
          </a:p>
        </p:txBody>
      </p:sp>
      <p:sp>
        <p:nvSpPr>
          <p:cNvPr id="7213" name="Text Box 85"/>
          <p:cNvSpPr txBox="1">
            <a:spLocks noChangeArrowheads="1"/>
          </p:cNvSpPr>
          <p:nvPr>
            <p:custDataLst>
              <p:tags r:id="rId49"/>
            </p:custDataLst>
          </p:nvPr>
        </p:nvSpPr>
        <p:spPr bwMode="auto">
          <a:xfrm>
            <a:off x="7142164" y="557213"/>
            <a:ext cx="103187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>
                <a:latin typeface="Arial" charset="0"/>
              </a:rPr>
              <a:t>223.1.1.2</a:t>
            </a:r>
            <a:endParaRPr lang="en-US" sz="1600"/>
          </a:p>
        </p:txBody>
      </p:sp>
      <p:sp>
        <p:nvSpPr>
          <p:cNvPr id="7214" name="Line 86"/>
          <p:cNvSpPr>
            <a:spLocks noChangeShapeType="1"/>
          </p:cNvSpPr>
          <p:nvPr>
            <p:custDataLst>
              <p:tags r:id="rId50"/>
            </p:custDataLst>
          </p:nvPr>
        </p:nvSpPr>
        <p:spPr bwMode="auto">
          <a:xfrm flipV="1">
            <a:off x="6115051" y="2762250"/>
            <a:ext cx="1114425" cy="15430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nb-NO"/>
          </a:p>
        </p:txBody>
      </p:sp>
      <p:sp>
        <p:nvSpPr>
          <p:cNvPr id="7216" name="Line 88"/>
          <p:cNvSpPr>
            <a:spLocks noChangeShapeType="1"/>
          </p:cNvSpPr>
          <p:nvPr>
            <p:custDataLst>
              <p:tags r:id="rId51"/>
            </p:custDataLst>
          </p:nvPr>
        </p:nvSpPr>
        <p:spPr bwMode="auto">
          <a:xfrm flipH="1" flipV="1">
            <a:off x="6305550" y="4505326"/>
            <a:ext cx="2305050" cy="95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nb-NO"/>
          </a:p>
        </p:txBody>
      </p:sp>
      <p:sp>
        <p:nvSpPr>
          <p:cNvPr id="7217" name="Text Box 89"/>
          <p:cNvSpPr txBox="1">
            <a:spLocks noChangeArrowheads="1"/>
          </p:cNvSpPr>
          <p:nvPr>
            <p:custDataLst>
              <p:tags r:id="rId52"/>
            </p:custDataLst>
          </p:nvPr>
        </p:nvSpPr>
        <p:spPr bwMode="auto">
          <a:xfrm>
            <a:off x="7708901" y="2655888"/>
            <a:ext cx="103187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dirty="0">
                <a:latin typeface="Arial" charset="0"/>
              </a:rPr>
              <a:t>223.1.7.0</a:t>
            </a:r>
            <a:endParaRPr lang="en-US" dirty="0"/>
          </a:p>
        </p:txBody>
      </p:sp>
      <p:sp>
        <p:nvSpPr>
          <p:cNvPr id="7218" name="Text Box 90"/>
          <p:cNvSpPr txBox="1">
            <a:spLocks noChangeArrowheads="1"/>
          </p:cNvSpPr>
          <p:nvPr>
            <p:custDataLst>
              <p:tags r:id="rId53"/>
            </p:custDataLst>
          </p:nvPr>
        </p:nvSpPr>
        <p:spPr bwMode="auto">
          <a:xfrm>
            <a:off x="8785226" y="3941763"/>
            <a:ext cx="103187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>
                <a:latin typeface="Arial" charset="0"/>
              </a:rPr>
              <a:t>223.1.7.1</a:t>
            </a:r>
            <a:endParaRPr lang="en-US"/>
          </a:p>
        </p:txBody>
      </p:sp>
      <p:sp>
        <p:nvSpPr>
          <p:cNvPr id="7219" name="Text Box 91"/>
          <p:cNvSpPr txBox="1">
            <a:spLocks noChangeArrowheads="1"/>
          </p:cNvSpPr>
          <p:nvPr>
            <p:custDataLst>
              <p:tags r:id="rId54"/>
            </p:custDataLst>
          </p:nvPr>
        </p:nvSpPr>
        <p:spPr bwMode="auto">
          <a:xfrm>
            <a:off x="7546976" y="4198938"/>
            <a:ext cx="103187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>
                <a:latin typeface="Arial" charset="0"/>
              </a:rPr>
              <a:t>223.1.8.0</a:t>
            </a:r>
            <a:endParaRPr lang="en-US"/>
          </a:p>
        </p:txBody>
      </p:sp>
      <p:sp>
        <p:nvSpPr>
          <p:cNvPr id="7220" name="Text Box 92"/>
          <p:cNvSpPr txBox="1">
            <a:spLocks noChangeArrowheads="1"/>
          </p:cNvSpPr>
          <p:nvPr>
            <p:custDataLst>
              <p:tags r:id="rId55"/>
            </p:custDataLst>
          </p:nvPr>
        </p:nvSpPr>
        <p:spPr bwMode="auto">
          <a:xfrm>
            <a:off x="6299201" y="4198938"/>
            <a:ext cx="103187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>
                <a:latin typeface="Arial" charset="0"/>
              </a:rPr>
              <a:t>223.1.8.1</a:t>
            </a:r>
            <a:endParaRPr lang="en-US"/>
          </a:p>
        </p:txBody>
      </p:sp>
      <p:sp>
        <p:nvSpPr>
          <p:cNvPr id="7221" name="Text Box 93"/>
          <p:cNvSpPr txBox="1">
            <a:spLocks noChangeArrowheads="1"/>
          </p:cNvSpPr>
          <p:nvPr>
            <p:custDataLst>
              <p:tags r:id="rId56"/>
            </p:custDataLst>
          </p:nvPr>
        </p:nvSpPr>
        <p:spPr bwMode="auto">
          <a:xfrm>
            <a:off x="5222876" y="3903663"/>
            <a:ext cx="103187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dirty="0">
                <a:latin typeface="Arial" charset="0"/>
              </a:rPr>
              <a:t>223.1.9.1</a:t>
            </a:r>
            <a:endParaRPr lang="en-US" dirty="0"/>
          </a:p>
        </p:txBody>
      </p:sp>
      <p:sp>
        <p:nvSpPr>
          <p:cNvPr id="7222" name="Text Box 94"/>
          <p:cNvSpPr txBox="1">
            <a:spLocks noChangeArrowheads="1"/>
          </p:cNvSpPr>
          <p:nvPr>
            <p:custDataLst>
              <p:tags r:id="rId57"/>
            </p:custDataLst>
          </p:nvPr>
        </p:nvSpPr>
        <p:spPr bwMode="auto">
          <a:xfrm>
            <a:off x="6089651" y="2665413"/>
            <a:ext cx="103187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dirty="0">
                <a:latin typeface="Arial" charset="0"/>
              </a:rPr>
              <a:t>223.1.9.2</a:t>
            </a:r>
            <a:endParaRPr lang="en-US" dirty="0"/>
          </a:p>
        </p:txBody>
      </p:sp>
      <p:grpSp>
        <p:nvGrpSpPr>
          <p:cNvPr id="10" name="Group 9"/>
          <p:cNvGrpSpPr/>
          <p:nvPr>
            <p:custDataLst>
              <p:tags r:id="rId58"/>
            </p:custDataLst>
          </p:nvPr>
        </p:nvGrpSpPr>
        <p:grpSpPr>
          <a:xfrm>
            <a:off x="7620629" y="2726740"/>
            <a:ext cx="1276350" cy="1543050"/>
            <a:chOff x="6105525" y="2743200"/>
            <a:chExt cx="1276350" cy="1543050"/>
          </a:xfrm>
        </p:grpSpPr>
        <p:sp>
          <p:nvSpPr>
            <p:cNvPr id="7215" name="Line 87"/>
            <p:cNvSpPr>
              <a:spLocks noChangeShapeType="1"/>
            </p:cNvSpPr>
            <p:nvPr/>
          </p:nvSpPr>
          <p:spPr bwMode="auto">
            <a:xfrm flipH="1" flipV="1">
              <a:off x="6105525" y="2743200"/>
              <a:ext cx="1276350" cy="154305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b-NO"/>
            </a:p>
          </p:txBody>
        </p:sp>
        <p:sp>
          <p:nvSpPr>
            <p:cNvPr id="106" name="TextBox 105"/>
            <p:cNvSpPr txBox="1"/>
            <p:nvPr/>
          </p:nvSpPr>
          <p:spPr>
            <a:xfrm>
              <a:off x="6597804" y="3195777"/>
              <a:ext cx="47000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b-NO" sz="4000" b="1" dirty="0">
                  <a:solidFill>
                    <a:schemeClr val="bg1"/>
                  </a:solidFill>
                </a:rPr>
                <a:t>5</a:t>
              </a:r>
            </a:p>
          </p:txBody>
        </p:sp>
      </p:grpSp>
      <p:sp>
        <p:nvSpPr>
          <p:cNvPr id="111" name="Slide Number Placeholder 4">
            <a:extLst>
              <a:ext uri="{FF2B5EF4-FFF2-40B4-BE49-F238E27FC236}">
                <a16:creationId xmlns:a16="http://schemas.microsoft.com/office/drawing/2014/main" id="{051ECBB0-AB98-46AA-8B83-4EA708CDDD23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59"/>
            </p:custDataLst>
          </p:nvPr>
        </p:nvSpPr>
        <p:spPr>
          <a:xfrm>
            <a:off x="0" y="-7859"/>
            <a:ext cx="1262407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AF1C8AE-2CDD-414F-82E2-A8C08F8C4BDB}" type="slidenum">
              <a:rPr lang="en-US" smtClean="0"/>
              <a:pPr>
                <a:defRPr/>
              </a:pPr>
              <a:t>17</a:t>
            </a:fld>
            <a:r>
              <a:rPr lang="en-US" dirty="0"/>
              <a:t>/84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3746" grpId="0" animBg="1"/>
      <p:bldP spid="7182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  <p:custDataLst>
              <p:tags r:id="rId2"/>
            </p:custDataLst>
          </p:nvPr>
        </p:nvSpPr>
        <p:spPr>
          <a:xfrm>
            <a:off x="0" y="1916113"/>
            <a:ext cx="9656618" cy="1362075"/>
          </a:xfrm>
        </p:spPr>
        <p:txBody>
          <a:bodyPr>
            <a:normAutofit fontScale="90000"/>
          </a:bodyPr>
          <a:lstStyle/>
          <a:p>
            <a:r>
              <a:rPr lang="nb-NO" sz="10700" dirty="0" err="1">
                <a:solidFill>
                  <a:schemeClr val="bg1"/>
                </a:solidFill>
              </a:rPr>
              <a:t>I</a:t>
            </a:r>
            <a:r>
              <a:rPr lang="nb-NO" dirty="0" err="1">
                <a:solidFill>
                  <a:schemeClr val="bg1"/>
                </a:solidFill>
              </a:rPr>
              <a:t>nternet</a:t>
            </a:r>
            <a:r>
              <a:rPr lang="nb-NO" dirty="0">
                <a:solidFill>
                  <a:schemeClr val="bg1"/>
                </a:solidFill>
              </a:rPr>
              <a:t> </a:t>
            </a:r>
            <a:r>
              <a:rPr lang="nb-NO" sz="10700" dirty="0">
                <a:solidFill>
                  <a:schemeClr val="bg1"/>
                </a:solidFill>
              </a:rPr>
              <a:t>C</a:t>
            </a:r>
            <a:r>
              <a:rPr lang="nb-NO" dirty="0">
                <a:solidFill>
                  <a:schemeClr val="bg1"/>
                </a:solidFill>
              </a:rPr>
              <a:t>ontrol </a:t>
            </a:r>
            <a:r>
              <a:rPr lang="nb-NO" sz="10700" dirty="0">
                <a:solidFill>
                  <a:schemeClr val="bg1"/>
                </a:solidFill>
              </a:rPr>
              <a:t>M</a:t>
            </a:r>
            <a:r>
              <a:rPr lang="nb-NO" dirty="0">
                <a:solidFill>
                  <a:schemeClr val="bg1"/>
                </a:solidFill>
              </a:rPr>
              <a:t>essage </a:t>
            </a:r>
            <a:r>
              <a:rPr lang="nb-NO" sz="10700" dirty="0" err="1">
                <a:solidFill>
                  <a:schemeClr val="bg1"/>
                </a:solidFill>
              </a:rPr>
              <a:t>P</a:t>
            </a:r>
            <a:r>
              <a:rPr lang="nb-NO" dirty="0" err="1">
                <a:solidFill>
                  <a:schemeClr val="bg1"/>
                </a:solidFill>
              </a:rPr>
              <a:t>rotocol</a:t>
            </a:r>
            <a:br>
              <a:rPr lang="nb-NO" dirty="0">
                <a:solidFill>
                  <a:schemeClr val="bg1"/>
                </a:solidFill>
              </a:rPr>
            </a:br>
            <a:r>
              <a:rPr lang="nb-NO" sz="6700" dirty="0">
                <a:solidFill>
                  <a:schemeClr val="bg1"/>
                </a:solidFill>
              </a:rPr>
              <a:t>(ICMP)</a:t>
            </a:r>
            <a:endParaRPr lang="nb-NO" dirty="0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72058944"/>
      </p:ext>
    </p:extLst>
  </p:cSld>
  <p:clrMapOvr>
    <a:masterClrMapping/>
  </p:clrMapOvr>
  <p:transition spd="slow">
    <p:wheel spokes="1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>
          <a:xfrm>
            <a:off x="1703388" y="228600"/>
            <a:ext cx="9117012" cy="579438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nb-NO" sz="3600" dirty="0">
                <a:solidFill>
                  <a:srgbClr val="0070C0"/>
                </a:solidFill>
              </a:rPr>
              <a:t>ICMP</a:t>
            </a:r>
            <a:r>
              <a:rPr lang="nb-NO" sz="3600" dirty="0"/>
              <a:t> - </a:t>
            </a:r>
            <a:r>
              <a:rPr lang="nb-NO" dirty="0" err="1"/>
              <a:t>Internet</a:t>
            </a:r>
            <a:r>
              <a:rPr lang="nb-NO" dirty="0"/>
              <a:t> Control Message </a:t>
            </a:r>
            <a:r>
              <a:rPr lang="nb-NO" dirty="0" err="1"/>
              <a:t>Protocol</a:t>
            </a:r>
            <a:endParaRPr lang="en-GB" dirty="0"/>
          </a:p>
        </p:txBody>
      </p:sp>
      <p:sp>
        <p:nvSpPr>
          <p:cNvPr id="59395" name="Rectangle 3"/>
          <p:cNvSpPr>
            <a:spLocks noGrp="1" noChangeArrowheads="1"/>
          </p:cNvSpPr>
          <p:nvPr>
            <p:ph idx="1"/>
            <p:custDataLst>
              <p:tags r:id="rId3"/>
            </p:custDataLst>
          </p:nvPr>
        </p:nvSpPr>
        <p:spPr>
          <a:xfrm>
            <a:off x="2209801" y="1066800"/>
            <a:ext cx="4829175" cy="5410200"/>
          </a:xfrm>
        </p:spPr>
        <p:txBody>
          <a:bodyPr>
            <a:normAutofit/>
          </a:bodyPr>
          <a:lstStyle/>
          <a:p>
            <a:r>
              <a:rPr lang="nb-NO" sz="2800" dirty="0"/>
              <a:t>Used by host, </a:t>
            </a:r>
            <a:r>
              <a:rPr lang="nb-NO" sz="2800" dirty="0" err="1"/>
              <a:t>router</a:t>
            </a:r>
            <a:r>
              <a:rPr lang="nb-NO" sz="2800" dirty="0"/>
              <a:t> and </a:t>
            </a:r>
            <a:r>
              <a:rPr lang="nb-NO" sz="2800" dirty="0" err="1"/>
              <a:t>gateway</a:t>
            </a:r>
            <a:endParaRPr lang="nb-NO" sz="2800" dirty="0"/>
          </a:p>
          <a:p>
            <a:pPr lvl="1"/>
            <a:r>
              <a:rPr lang="nb-NO" sz="2400" dirty="0" err="1"/>
              <a:t>Error</a:t>
            </a:r>
            <a:r>
              <a:rPr lang="nb-NO" sz="2400" dirty="0"/>
              <a:t> </a:t>
            </a:r>
            <a:r>
              <a:rPr lang="nb-NO" sz="2400" dirty="0" err="1"/>
              <a:t>reporting</a:t>
            </a:r>
            <a:endParaRPr lang="nb-NO" sz="2400" dirty="0"/>
          </a:p>
          <a:p>
            <a:pPr lvl="1"/>
            <a:r>
              <a:rPr lang="nb-NO" sz="2400" dirty="0" err="1"/>
              <a:t>Echo</a:t>
            </a:r>
            <a:r>
              <a:rPr lang="nb-NO" sz="2400" dirty="0"/>
              <a:t> </a:t>
            </a:r>
            <a:r>
              <a:rPr lang="nb-NO" sz="2400" dirty="0" err="1"/>
              <a:t>request</a:t>
            </a:r>
            <a:r>
              <a:rPr lang="nb-NO" sz="2400" dirty="0"/>
              <a:t> / </a:t>
            </a:r>
            <a:r>
              <a:rPr lang="nb-NO" sz="2400" dirty="0" err="1"/>
              <a:t>response</a:t>
            </a:r>
            <a:endParaRPr lang="nb-NO" sz="2400" dirty="0"/>
          </a:p>
          <a:p>
            <a:pPr marL="457197" lvl="1" indent="0">
              <a:buNone/>
            </a:pPr>
            <a:r>
              <a:rPr lang="nb-NO" sz="2400" dirty="0"/>
              <a:t>   (</a:t>
            </a:r>
            <a:r>
              <a:rPr lang="nb-NO" sz="24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ping</a:t>
            </a:r>
            <a:r>
              <a:rPr lang="nb-NO" sz="2400" dirty="0"/>
              <a:t>)</a:t>
            </a:r>
          </a:p>
          <a:p>
            <a:pPr eaLnBrk="1" hangingPunct="1"/>
            <a:r>
              <a:rPr lang="nb-NO" sz="2800" dirty="0"/>
              <a:t>ICMP-</a:t>
            </a:r>
            <a:r>
              <a:rPr lang="nb-NO" sz="2800" dirty="0" err="1"/>
              <a:t>message</a:t>
            </a:r>
            <a:endParaRPr lang="nb-NO" sz="2800" dirty="0"/>
          </a:p>
          <a:p>
            <a:pPr lvl="1"/>
            <a:r>
              <a:rPr lang="nb-NO" sz="2400" dirty="0"/>
              <a:t>Type, </a:t>
            </a:r>
            <a:r>
              <a:rPr lang="nb-NO" sz="2400" dirty="0" err="1"/>
              <a:t>code</a:t>
            </a:r>
            <a:r>
              <a:rPr lang="nb-NO" sz="2400" dirty="0"/>
              <a:t> and first 8 bytes in </a:t>
            </a:r>
            <a:r>
              <a:rPr lang="nb-NO" sz="2400" dirty="0" err="1"/>
              <a:t>the</a:t>
            </a:r>
            <a:r>
              <a:rPr lang="nb-NO" sz="2400" dirty="0"/>
              <a:t> datagram </a:t>
            </a:r>
            <a:r>
              <a:rPr lang="nb-NO" sz="2400" dirty="0" err="1"/>
              <a:t>with</a:t>
            </a:r>
            <a:r>
              <a:rPr lang="nb-NO" sz="2400" dirty="0"/>
              <a:t> </a:t>
            </a:r>
            <a:r>
              <a:rPr lang="nb-NO" sz="2400" dirty="0" err="1"/>
              <a:t>the</a:t>
            </a:r>
            <a:r>
              <a:rPr lang="nb-NO" sz="2400" dirty="0"/>
              <a:t> </a:t>
            </a:r>
            <a:r>
              <a:rPr lang="nb-NO" sz="2400" dirty="0" err="1"/>
              <a:t>error</a:t>
            </a:r>
            <a:endParaRPr lang="nb-NO" sz="2400" dirty="0"/>
          </a:p>
          <a:p>
            <a:r>
              <a:rPr lang="nb-NO" dirty="0">
                <a:latin typeface="Courier New" pitchFamily="49" charset="0"/>
                <a:cs typeface="Courier New" pitchFamily="49" charset="0"/>
              </a:rPr>
              <a:t>ping</a:t>
            </a:r>
            <a:r>
              <a:rPr lang="nb-NO" dirty="0"/>
              <a:t> and </a:t>
            </a:r>
            <a:r>
              <a:rPr lang="nb-NO" dirty="0" err="1">
                <a:latin typeface="Courier New" pitchFamily="49" charset="0"/>
                <a:cs typeface="Courier New" pitchFamily="49" charset="0"/>
              </a:rPr>
              <a:t>tracert</a:t>
            </a:r>
            <a:r>
              <a:rPr lang="nb-NO" dirty="0"/>
              <a:t> </a:t>
            </a:r>
            <a:r>
              <a:rPr lang="nb-NO" dirty="0" err="1"/>
              <a:t>often</a:t>
            </a:r>
            <a:r>
              <a:rPr lang="nb-NO" dirty="0"/>
              <a:t> </a:t>
            </a:r>
            <a:r>
              <a:rPr lang="nb-NO" dirty="0" err="1"/>
              <a:t>utilizes</a:t>
            </a:r>
            <a:r>
              <a:rPr lang="nb-NO" dirty="0"/>
              <a:t> ICMP</a:t>
            </a:r>
            <a:endParaRPr lang="en-GB" dirty="0"/>
          </a:p>
        </p:txBody>
      </p:sp>
      <p:pic>
        <p:nvPicPr>
          <p:cNvPr id="59396" name="Picture 4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7467600" y="1371600"/>
            <a:ext cx="3200400" cy="350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7B3204E3-EA2D-4160-9809-6A4D3321DF68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0" y="-7859"/>
            <a:ext cx="1262407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AF1C8AE-2CDD-414F-82E2-A8C08F8C4BDB}" type="slidenum">
              <a:rPr lang="en-US" smtClean="0"/>
              <a:pPr>
                <a:defRPr/>
              </a:pPr>
              <a:t>19</a:t>
            </a:fld>
            <a:r>
              <a:rPr lang="en-US" dirty="0"/>
              <a:t>/84</a:t>
            </a:r>
          </a:p>
        </p:txBody>
      </p:sp>
    </p:spTree>
    <p:custDataLst>
      <p:tags r:id="rId1"/>
    </p:custDataLst>
  </p:cSld>
  <p:clrMapOvr>
    <a:masterClrMapping/>
  </p:clrMapOvr>
  <p:transition spd="slow">
    <p:wheel spokes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59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395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5012B2-547A-B148-A4FB-F9966874534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nb-NO" sz="3600">
                <a:latin typeface="+mn-lt"/>
                <a:ea typeface="+mn-ea"/>
                <a:cs typeface="+mn-cs"/>
              </a:rPr>
              <a:t>Digital Technology</a:t>
            </a:r>
            <a:endParaRPr lang="en-NO" sz="3600" dirty="0">
              <a:latin typeface="+mn-lt"/>
              <a:ea typeface="+mn-ea"/>
              <a:cs typeface="+mn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CAF5DA-8AFE-524E-A12F-A9BD5AEFDC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5747" y="3132943"/>
            <a:ext cx="11146327" cy="3052703"/>
          </a:xfrm>
        </p:spPr>
        <p:txBody>
          <a:bodyPr>
            <a:normAutofit/>
          </a:bodyPr>
          <a:lstStyle/>
          <a:p>
            <a:pPr fontAlgn="t"/>
            <a:r>
              <a:rPr lang="en-US" u="sng" dirty="0">
                <a:hlinkClick r:id="rId2"/>
              </a:rPr>
              <a:t>TK1104</a:t>
            </a:r>
            <a:endParaRPr lang="en-US" u="sng" dirty="0"/>
          </a:p>
          <a:p>
            <a:pPr fontAlgn="t"/>
            <a:endParaRPr lang="en-US" dirty="0"/>
          </a:p>
          <a:p>
            <a:pPr fontAlgn="t"/>
            <a:r>
              <a:rPr lang="en-US" dirty="0"/>
              <a:t>Guest lecturer: Peyman Teymoori</a:t>
            </a:r>
          </a:p>
          <a:p>
            <a:pPr algn="ctr" fontAlgn="t"/>
            <a:r>
              <a:rPr lang="en-US" sz="1600" dirty="0" err="1"/>
              <a:t>peymant@ifi.uio.no</a:t>
            </a:r>
            <a:endParaRPr lang="en-US" sz="1600" dirty="0"/>
          </a:p>
          <a:p>
            <a:pPr fontAlgn="t"/>
            <a:r>
              <a:rPr lang="en-US" sz="1600" dirty="0"/>
              <a:t>Lecturer: Toktam Ramezanifarkhani</a:t>
            </a:r>
          </a:p>
          <a:p>
            <a:pPr algn="ctr" fontAlgn="t"/>
            <a:r>
              <a:rPr lang="en-US" sz="1600" dirty="0"/>
              <a:t>Toktam.Ramezanifarkhani@kristiania.no</a:t>
            </a:r>
          </a:p>
          <a:p>
            <a:pPr algn="ctr" fontAlgn="t"/>
            <a:r>
              <a:rPr lang="en-US" sz="1600" dirty="0"/>
              <a:t>Toktamr@ifi.uio.no</a:t>
            </a:r>
          </a:p>
        </p:txBody>
      </p:sp>
    </p:spTree>
    <p:extLst>
      <p:ext uri="{BB962C8B-B14F-4D97-AF65-F5344CB8AC3E}">
        <p14:creationId xmlns:p14="http://schemas.microsoft.com/office/powerpoint/2010/main" val="16035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r>
              <a:rPr lang="nb-NO" b="1" dirty="0">
                <a:latin typeface="Courier New" pitchFamily="49" charset="0"/>
                <a:cs typeface="Courier New" pitchFamily="49" charset="0"/>
              </a:rPr>
              <a:t>ping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1775520" y="1124744"/>
            <a:ext cx="8784976" cy="1512168"/>
          </a:xfrm>
        </p:spPr>
        <p:txBody>
          <a:bodyPr>
            <a:normAutofit/>
          </a:bodyPr>
          <a:lstStyle/>
          <a:p>
            <a:r>
              <a:rPr lang="nb-NO" dirty="0" err="1"/>
              <a:t>Sends</a:t>
            </a:r>
            <a:r>
              <a:rPr lang="nb-NO" dirty="0"/>
              <a:t> an ICMP </a:t>
            </a:r>
            <a:r>
              <a:rPr lang="nb-NO" dirty="0" err="1"/>
              <a:t>echo</a:t>
            </a:r>
            <a:r>
              <a:rPr lang="nb-NO" dirty="0"/>
              <a:t> </a:t>
            </a:r>
            <a:r>
              <a:rPr lang="nb-NO" dirty="0" err="1"/>
              <a:t>package</a:t>
            </a:r>
            <a:r>
              <a:rPr lang="nb-NO" dirty="0"/>
              <a:t> to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specified</a:t>
            </a:r>
            <a:r>
              <a:rPr lang="nb-NO" dirty="0"/>
              <a:t> </a:t>
            </a:r>
            <a:r>
              <a:rPr lang="nb-NO" dirty="0" err="1"/>
              <a:t>address</a:t>
            </a:r>
            <a:endParaRPr lang="nb-NO" dirty="0"/>
          </a:p>
          <a:p>
            <a:r>
              <a:rPr lang="nb-NO" dirty="0" err="1"/>
              <a:t>Useful</a:t>
            </a:r>
            <a:r>
              <a:rPr lang="nb-NO" dirty="0"/>
              <a:t> for </a:t>
            </a:r>
            <a:r>
              <a:rPr lang="nb-NO" dirty="0" err="1"/>
              <a:t>checking</a:t>
            </a:r>
            <a:r>
              <a:rPr lang="nb-NO" dirty="0"/>
              <a:t> </a:t>
            </a:r>
            <a:r>
              <a:rPr lang="nb-NO" dirty="0" err="1"/>
              <a:t>if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IP </a:t>
            </a:r>
            <a:r>
              <a:rPr lang="nb-NO" dirty="0" err="1"/>
              <a:t>address</a:t>
            </a:r>
            <a:r>
              <a:rPr lang="nb-NO" dirty="0"/>
              <a:t> </a:t>
            </a:r>
            <a:r>
              <a:rPr lang="nb-NO" dirty="0" err="1"/>
              <a:t>exists</a:t>
            </a:r>
            <a:r>
              <a:rPr lang="nb-NO" dirty="0"/>
              <a:t> and </a:t>
            </a:r>
            <a:r>
              <a:rPr lang="nb-NO" dirty="0" err="1"/>
              <a:t>can</a:t>
            </a:r>
            <a:r>
              <a:rPr lang="nb-NO" dirty="0"/>
              <a:t> be </a:t>
            </a:r>
            <a:r>
              <a:rPr lang="nb-NO" dirty="0" err="1"/>
              <a:t>reached</a:t>
            </a:r>
            <a:r>
              <a:rPr lang="nb-NO" dirty="0"/>
              <a:t>.</a:t>
            </a:r>
          </a:p>
        </p:txBody>
      </p:sp>
      <p:pic>
        <p:nvPicPr>
          <p:cNvPr id="16387" name="Picture 3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3937" y="2492897"/>
            <a:ext cx="7608887" cy="1762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88" name="Picture 4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3936" y="4365105"/>
            <a:ext cx="6933652" cy="21347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F7075F32-81BE-4A51-9589-1A1A3FCFC171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0" y="-7859"/>
            <a:ext cx="1262407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AF1C8AE-2CDD-414F-82E2-A8C08F8C4BDB}" type="slidenum">
              <a:rPr lang="en-US" smtClean="0"/>
              <a:pPr>
                <a:defRPr/>
              </a:pPr>
              <a:t>20</a:t>
            </a:fld>
            <a:r>
              <a:rPr lang="en-US" dirty="0"/>
              <a:t>/84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7765340"/>
      </p:ext>
    </p:extLst>
  </p:cSld>
  <p:clrMapOvr>
    <a:masterClrMapping/>
  </p:clrMapOvr>
  <p:transition spd="slow">
    <p:wheel spokes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6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6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C2BF5-80D9-C94F-BAE3-CFA6949553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 ping your classmate</a:t>
            </a:r>
          </a:p>
        </p:txBody>
      </p:sp>
      <p:pic>
        <p:nvPicPr>
          <p:cNvPr id="21508" name="Picture 4" descr="Children In The Park, Png V - Play Ping Pong Clipart, Transparent Png -  kindpng">
            <a:extLst>
              <a:ext uri="{FF2B5EF4-FFF2-40B4-BE49-F238E27FC236}">
                <a16:creationId xmlns:a16="http://schemas.microsoft.com/office/drawing/2014/main" id="{FA03D877-7FDB-8E4A-B023-8952259EFA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5973" y="1168237"/>
            <a:ext cx="6988464" cy="5501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28243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r>
              <a:rPr lang="nb-NO" b="1" dirty="0" err="1">
                <a:latin typeface="Courier New" pitchFamily="49" charset="0"/>
                <a:cs typeface="Courier New" pitchFamily="49" charset="0"/>
              </a:rPr>
              <a:t>tracert</a:t>
            </a:r>
            <a:r>
              <a:rPr lang="nb-NO" b="1" dirty="0">
                <a:latin typeface="Courier New" pitchFamily="49" charset="0"/>
                <a:cs typeface="Courier New" pitchFamily="49" charset="0"/>
              </a:rPr>
              <a:t> (Windows) / </a:t>
            </a:r>
            <a:r>
              <a:rPr lang="nb-NO" b="1" dirty="0" err="1">
                <a:latin typeface="Courier New" pitchFamily="49" charset="0"/>
                <a:cs typeface="Courier New" pitchFamily="49" charset="0"/>
              </a:rPr>
              <a:t>traceroute</a:t>
            </a:r>
            <a:r>
              <a:rPr lang="nb-NO" b="1" dirty="0">
                <a:latin typeface="Courier New" pitchFamily="49" charset="0"/>
                <a:cs typeface="Courier New" pitchFamily="49" charset="0"/>
              </a:rPr>
              <a:t> (Linux/</a:t>
            </a:r>
            <a:r>
              <a:rPr lang="nb-NO" b="1" dirty="0" err="1">
                <a:latin typeface="Courier New" pitchFamily="49" charset="0"/>
                <a:cs typeface="Courier New" pitchFamily="49" charset="0"/>
              </a:rPr>
              <a:t>mac</a:t>
            </a:r>
            <a:r>
              <a:rPr lang="nb-NO" b="1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527381" y="1288472"/>
            <a:ext cx="3656692" cy="5092855"/>
          </a:xfrm>
        </p:spPr>
        <p:txBody>
          <a:bodyPr>
            <a:normAutofit/>
          </a:bodyPr>
          <a:lstStyle/>
          <a:p>
            <a:r>
              <a:rPr lang="nb-NO" dirty="0"/>
              <a:t>Application </a:t>
            </a:r>
            <a:r>
              <a:rPr lang="nb-NO" dirty="0" err="1"/>
              <a:t>that</a:t>
            </a:r>
            <a:r>
              <a:rPr lang="nb-NO" dirty="0"/>
              <a:t> </a:t>
            </a:r>
            <a:r>
              <a:rPr lang="nb-NO" dirty="0" err="1"/>
              <a:t>sets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>
                <a:solidFill>
                  <a:srgbClr val="00B0F0"/>
                </a:solidFill>
              </a:rPr>
              <a:t>TTL</a:t>
            </a:r>
            <a:r>
              <a:rPr lang="nb-NO" dirty="0"/>
              <a:t> </a:t>
            </a:r>
            <a:r>
              <a:rPr lang="nb-NO" dirty="0" err="1"/>
              <a:t>field</a:t>
            </a:r>
            <a:r>
              <a:rPr lang="nb-NO" dirty="0"/>
              <a:t> in </a:t>
            </a:r>
            <a:r>
              <a:rPr lang="nb-NO" dirty="0" err="1"/>
              <a:t>the</a:t>
            </a:r>
            <a:r>
              <a:rPr lang="nb-NO" dirty="0"/>
              <a:t> IP header first to 1, </a:t>
            </a:r>
            <a:r>
              <a:rPr lang="nb-NO" dirty="0" err="1"/>
              <a:t>then</a:t>
            </a:r>
            <a:r>
              <a:rPr lang="nb-NO" dirty="0"/>
              <a:t> 2, </a:t>
            </a:r>
            <a:r>
              <a:rPr lang="nb-NO" dirty="0" err="1"/>
              <a:t>then</a:t>
            </a:r>
            <a:r>
              <a:rPr lang="nb-NO" dirty="0"/>
              <a:t> 3 etc.</a:t>
            </a:r>
          </a:p>
          <a:p>
            <a:r>
              <a:rPr lang="nb-NO" dirty="0" err="1"/>
              <a:t>Then</a:t>
            </a:r>
            <a:r>
              <a:rPr lang="nb-NO" dirty="0"/>
              <a:t> triggers ICMP type 11 feedback from </a:t>
            </a:r>
            <a:r>
              <a:rPr lang="nb-NO" dirty="0" err="1"/>
              <a:t>each</a:t>
            </a:r>
            <a:r>
              <a:rPr lang="nb-NO" dirty="0"/>
              <a:t> </a:t>
            </a:r>
            <a:r>
              <a:rPr lang="nb-NO" dirty="0" err="1"/>
              <a:t>router</a:t>
            </a:r>
            <a:r>
              <a:rPr lang="nb-NO" dirty="0"/>
              <a:t> </a:t>
            </a:r>
            <a:r>
              <a:rPr lang="nb-NO" dirty="0" err="1"/>
              <a:t>along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way</a:t>
            </a:r>
            <a:endParaRPr lang="nb-NO" dirty="0"/>
          </a:p>
          <a:p>
            <a:r>
              <a:rPr lang="nb-NO" dirty="0" err="1"/>
              <a:t>Useful</a:t>
            </a:r>
            <a:r>
              <a:rPr lang="nb-NO" dirty="0"/>
              <a:t> for </a:t>
            </a:r>
            <a:r>
              <a:rPr lang="nb-NO" dirty="0" err="1"/>
              <a:t>checking</a:t>
            </a:r>
            <a:r>
              <a:rPr lang="nb-NO" dirty="0"/>
              <a:t> </a:t>
            </a:r>
            <a:r>
              <a:rPr lang="nb-NO" dirty="0" err="1"/>
              <a:t>where</a:t>
            </a:r>
            <a:r>
              <a:rPr lang="nb-NO" dirty="0"/>
              <a:t> </a:t>
            </a:r>
            <a:r>
              <a:rPr lang="nb-NO" dirty="0" err="1"/>
              <a:t>on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route</a:t>
            </a:r>
            <a:r>
              <a:rPr lang="nb-NO" dirty="0"/>
              <a:t> </a:t>
            </a:r>
            <a:r>
              <a:rPr lang="nb-NO" dirty="0" err="1"/>
              <a:t>delays</a:t>
            </a:r>
            <a:r>
              <a:rPr lang="nb-NO" dirty="0"/>
              <a:t> / problems </a:t>
            </a:r>
            <a:r>
              <a:rPr lang="nb-NO" dirty="0" err="1"/>
              <a:t>may</a:t>
            </a:r>
            <a:r>
              <a:rPr lang="nb-NO" dirty="0"/>
              <a:t> have </a:t>
            </a:r>
            <a:r>
              <a:rPr lang="nb-NO" dirty="0" err="1"/>
              <a:t>occurred</a:t>
            </a:r>
            <a:endParaRPr lang="nb-NO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0710" y="1415694"/>
            <a:ext cx="7589839" cy="20133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3" name="Picture 3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3123" y="3725603"/>
            <a:ext cx="7341351" cy="22318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F877D54F-F10A-418D-95E3-D2BA7D4EC062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0" y="-7859"/>
            <a:ext cx="1262407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AF1C8AE-2CDD-414F-82E2-A8C08F8C4BDB}" type="slidenum">
              <a:rPr lang="en-US" smtClean="0"/>
              <a:pPr>
                <a:defRPr/>
              </a:pPr>
              <a:t>22</a:t>
            </a:fld>
            <a:r>
              <a:rPr lang="en-US" dirty="0"/>
              <a:t>/84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67907286"/>
      </p:ext>
    </p:extLst>
  </p:cSld>
  <p:clrMapOvr>
    <a:masterClrMapping/>
  </p:clrMapOvr>
  <p:transition spd="slow">
    <p:wheel spokes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5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5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idx="4294967295"/>
            <p:custDataLst>
              <p:tags r:id="rId2"/>
            </p:custDataLst>
          </p:nvPr>
        </p:nvSpPr>
        <p:spPr>
          <a:xfrm>
            <a:off x="956931" y="3067162"/>
            <a:ext cx="7772400" cy="1362075"/>
          </a:xfrm>
        </p:spPr>
        <p:txBody>
          <a:bodyPr>
            <a:normAutofit fontScale="90000"/>
          </a:bodyPr>
          <a:lstStyle/>
          <a:p>
            <a:r>
              <a:rPr lang="nb-NO" sz="10700" dirty="0">
                <a:solidFill>
                  <a:schemeClr val="bg1"/>
                </a:solidFill>
              </a:rPr>
              <a:t>N</a:t>
            </a:r>
            <a:r>
              <a:rPr lang="nb-NO" dirty="0">
                <a:solidFill>
                  <a:schemeClr val="bg1"/>
                </a:solidFill>
              </a:rPr>
              <a:t>etwork </a:t>
            </a:r>
            <a:r>
              <a:rPr lang="nb-NO" sz="10700" dirty="0" err="1">
                <a:solidFill>
                  <a:schemeClr val="bg1"/>
                </a:solidFill>
              </a:rPr>
              <a:t>A</a:t>
            </a:r>
            <a:r>
              <a:rPr lang="nb-NO" dirty="0" err="1">
                <a:solidFill>
                  <a:schemeClr val="bg1"/>
                </a:solidFill>
              </a:rPr>
              <a:t>ddress</a:t>
            </a:r>
            <a:r>
              <a:rPr lang="nb-NO" dirty="0">
                <a:solidFill>
                  <a:schemeClr val="bg1"/>
                </a:solidFill>
              </a:rPr>
              <a:t> </a:t>
            </a:r>
            <a:r>
              <a:rPr lang="nb-NO" sz="10700" dirty="0" err="1">
                <a:solidFill>
                  <a:schemeClr val="bg1"/>
                </a:solidFill>
              </a:rPr>
              <a:t>T</a:t>
            </a:r>
            <a:r>
              <a:rPr lang="nb-NO" dirty="0" err="1">
                <a:solidFill>
                  <a:schemeClr val="bg1"/>
                </a:solidFill>
              </a:rPr>
              <a:t>translation</a:t>
            </a:r>
            <a:endParaRPr lang="nb-NO" dirty="0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01788615"/>
      </p:ext>
    </p:extLst>
  </p:cSld>
  <p:clrMapOvr>
    <a:masterClrMapping/>
  </p:clrMapOvr>
  <p:transition spd="slow">
    <p:wheel spokes="1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>
          <a:xfrm>
            <a:off x="2057401" y="228601"/>
            <a:ext cx="7966075" cy="608013"/>
          </a:xfrm>
        </p:spPr>
        <p:txBody>
          <a:bodyPr>
            <a:normAutofit/>
          </a:bodyPr>
          <a:lstStyle/>
          <a:p>
            <a:pPr eaLnBrk="1" hangingPunct="1"/>
            <a:r>
              <a:rPr lang="en-US" sz="3600"/>
              <a:t>NAT: Network Address Translation</a:t>
            </a:r>
          </a:p>
        </p:txBody>
      </p:sp>
      <p:sp>
        <p:nvSpPr>
          <p:cNvPr id="60419" name="Rectangle 3"/>
          <p:cNvSpPr>
            <a:spLocks noGrp="1" noChangeArrowheads="1"/>
          </p:cNvSpPr>
          <p:nvPr>
            <p:ph idx="1"/>
            <p:custDataLst>
              <p:tags r:id="rId3"/>
            </p:custDataLst>
          </p:nvPr>
        </p:nvSpPr>
        <p:spPr>
          <a:xfrm>
            <a:off x="1752601" y="1125538"/>
            <a:ext cx="8575675" cy="5122862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Why?:</a:t>
            </a:r>
            <a:r>
              <a:rPr lang="en-US" sz="2800" dirty="0"/>
              <a:t> The LAN has only one / a few IP addresses from the Internet perspective:</a:t>
            </a:r>
          </a:p>
          <a:p>
            <a:r>
              <a:rPr lang="en-US" dirty="0"/>
              <a:t>ISP does not have to assign an address range: </a:t>
            </a:r>
            <a:br>
              <a:rPr lang="en-US" dirty="0"/>
            </a:br>
            <a:r>
              <a:rPr lang="en-US" dirty="0"/>
              <a:t>- only one / a few IP address (es) for an entire organization's network</a:t>
            </a:r>
          </a:p>
          <a:p>
            <a:r>
              <a:rPr lang="en-US" dirty="0"/>
              <a:t>Can change addresses within LAN without having to inform the outside world about it</a:t>
            </a:r>
          </a:p>
          <a:p>
            <a:r>
              <a:rPr lang="en-US" dirty="0"/>
              <a:t>Can change ISP without having to change addresses in the LAN</a:t>
            </a:r>
          </a:p>
          <a:p>
            <a:r>
              <a:rPr lang="en-US" dirty="0"/>
              <a:t>Equipment in the LAN is not directly addressable or visible to outsiders (better security)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C22087-E77E-43B1-BA58-3ECB470968EC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0" y="-7859"/>
            <a:ext cx="1262407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AF1C8AE-2CDD-414F-82E2-A8C08F8C4BDB}" type="slidenum">
              <a:rPr lang="en-US" smtClean="0"/>
              <a:pPr>
                <a:defRPr/>
              </a:pPr>
              <a:t>24</a:t>
            </a:fld>
            <a:r>
              <a:rPr lang="en-US" dirty="0"/>
              <a:t>/84</a:t>
            </a:r>
          </a:p>
        </p:txBody>
      </p:sp>
    </p:spTree>
    <p:custDataLst>
      <p:tags r:id="rId1"/>
    </p:custDataLst>
  </p:cSld>
  <p:clrMapOvr>
    <a:masterClrMapping/>
  </p:clrMapOvr>
  <p:transition spd="slow">
    <p:wheel spokes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419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7" name="Freeform 2"/>
          <p:cNvSpPr>
            <a:spLocks/>
          </p:cNvSpPr>
          <p:nvPr>
            <p:custDataLst>
              <p:tags r:id="rId2"/>
            </p:custDataLst>
          </p:nvPr>
        </p:nvSpPr>
        <p:spPr bwMode="auto">
          <a:xfrm>
            <a:off x="5676901" y="1871663"/>
            <a:ext cx="3738563" cy="2697162"/>
          </a:xfrm>
          <a:custGeom>
            <a:avLst/>
            <a:gdLst>
              <a:gd name="T0" fmla="*/ 879535475 w 2355"/>
              <a:gd name="T1" fmla="*/ 1917838000 h 1699"/>
              <a:gd name="T2" fmla="*/ 2147483647 w 2355"/>
              <a:gd name="T3" fmla="*/ 1844754297 h 1699"/>
              <a:gd name="T4" fmla="*/ 2147483647 w 2355"/>
              <a:gd name="T5" fmla="*/ 579635862 h 1699"/>
              <a:gd name="T6" fmla="*/ 2147483647 w 2355"/>
              <a:gd name="T7" fmla="*/ 20161247 h 1699"/>
              <a:gd name="T8" fmla="*/ 2147483647 w 2355"/>
              <a:gd name="T9" fmla="*/ 461187780 h 1699"/>
              <a:gd name="T10" fmla="*/ 2147483647 w 2355"/>
              <a:gd name="T11" fmla="*/ 2147483647 h 1699"/>
              <a:gd name="T12" fmla="*/ 2147483647 w 2355"/>
              <a:gd name="T13" fmla="*/ 2147483647 h 1699"/>
              <a:gd name="T14" fmla="*/ 2147483647 w 2355"/>
              <a:gd name="T15" fmla="*/ 2147483647 h 1699"/>
              <a:gd name="T16" fmla="*/ 2147483647 w 2355"/>
              <a:gd name="T17" fmla="*/ 2147483647 h 1699"/>
              <a:gd name="T18" fmla="*/ 554434418 w 2355"/>
              <a:gd name="T19" fmla="*/ 2147483647 h 1699"/>
              <a:gd name="T20" fmla="*/ 879535475 w 2355"/>
              <a:gd name="T21" fmla="*/ 1917838000 h 1699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2355"/>
              <a:gd name="T34" fmla="*/ 0 h 1699"/>
              <a:gd name="T35" fmla="*/ 2355 w 2355"/>
              <a:gd name="T36" fmla="*/ 1699 h 1699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2355" h="1699">
                <a:moveTo>
                  <a:pt x="349" y="761"/>
                </a:moveTo>
                <a:cubicBezTo>
                  <a:pt x="587" y="729"/>
                  <a:pt x="1414" y="820"/>
                  <a:pt x="1651" y="732"/>
                </a:cubicBezTo>
                <a:cubicBezTo>
                  <a:pt x="1888" y="644"/>
                  <a:pt x="1710" y="351"/>
                  <a:pt x="1773" y="230"/>
                </a:cubicBezTo>
                <a:cubicBezTo>
                  <a:pt x="1836" y="109"/>
                  <a:pt x="1947" y="16"/>
                  <a:pt x="2029" y="8"/>
                </a:cubicBezTo>
                <a:cubicBezTo>
                  <a:pt x="2111" y="0"/>
                  <a:pt x="2213" y="27"/>
                  <a:pt x="2267" y="183"/>
                </a:cubicBezTo>
                <a:cubicBezTo>
                  <a:pt x="2321" y="339"/>
                  <a:pt x="2355" y="707"/>
                  <a:pt x="2355" y="942"/>
                </a:cubicBezTo>
                <a:cubicBezTo>
                  <a:pt x="2355" y="1177"/>
                  <a:pt x="2353" y="1485"/>
                  <a:pt x="2267" y="1592"/>
                </a:cubicBezTo>
                <a:cubicBezTo>
                  <a:pt x="2181" y="1699"/>
                  <a:pt x="1939" y="1680"/>
                  <a:pt x="1840" y="1586"/>
                </a:cubicBezTo>
                <a:cubicBezTo>
                  <a:pt x="1741" y="1492"/>
                  <a:pt x="1940" y="1135"/>
                  <a:pt x="1670" y="1025"/>
                </a:cubicBezTo>
                <a:cubicBezTo>
                  <a:pt x="1400" y="915"/>
                  <a:pt x="440" y="967"/>
                  <a:pt x="220" y="923"/>
                </a:cubicBezTo>
                <a:cubicBezTo>
                  <a:pt x="0" y="879"/>
                  <a:pt x="127" y="795"/>
                  <a:pt x="349" y="761"/>
                </a:cubicBezTo>
                <a:close/>
              </a:path>
            </a:pathLst>
          </a:custGeom>
          <a:solidFill>
            <a:srgbClr val="66CCFF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nb-NO"/>
          </a:p>
        </p:txBody>
      </p:sp>
      <p:sp>
        <p:nvSpPr>
          <p:cNvPr id="8198" name="Rectangle 3"/>
          <p:cNvSpPr>
            <a:spLocks noGrp="1" noChangeArrowheads="1"/>
          </p:cNvSpPr>
          <p:nvPr>
            <p:ph type="title"/>
            <p:custDataLst>
              <p:tags r:id="rId3"/>
            </p:custDataLst>
          </p:nvPr>
        </p:nvSpPr>
        <p:spPr>
          <a:xfrm>
            <a:off x="2057400" y="228601"/>
            <a:ext cx="8091488" cy="608013"/>
          </a:xfrm>
        </p:spPr>
        <p:txBody>
          <a:bodyPr>
            <a:normAutofit/>
          </a:bodyPr>
          <a:lstStyle/>
          <a:p>
            <a:pPr eaLnBrk="1" hangingPunct="1"/>
            <a:r>
              <a:rPr lang="en-US" sz="3600" dirty="0"/>
              <a:t>NAT: Network Address Translation</a:t>
            </a:r>
          </a:p>
        </p:txBody>
      </p:sp>
      <p:sp>
        <p:nvSpPr>
          <p:cNvPr id="8199" name="Freeform 4"/>
          <p:cNvSpPr>
            <a:spLocks/>
          </p:cNvSpPr>
          <p:nvPr>
            <p:custDataLst>
              <p:tags r:id="rId4"/>
            </p:custDataLst>
          </p:nvPr>
        </p:nvSpPr>
        <p:spPr bwMode="auto">
          <a:xfrm>
            <a:off x="1524001" y="2638426"/>
            <a:ext cx="3825875" cy="1355725"/>
          </a:xfrm>
          <a:custGeom>
            <a:avLst/>
            <a:gdLst>
              <a:gd name="T0" fmla="*/ 2147483647 w 2269"/>
              <a:gd name="T1" fmla="*/ 718245318 h 854"/>
              <a:gd name="T2" fmla="*/ 1188417180 w 2269"/>
              <a:gd name="T3" fmla="*/ 713205007 h 854"/>
              <a:gd name="T4" fmla="*/ 170586118 w 2269"/>
              <a:gd name="T5" fmla="*/ 209173802 h 854"/>
              <a:gd name="T6" fmla="*/ 170586118 w 2269"/>
              <a:gd name="T7" fmla="*/ 1968243056 h 854"/>
              <a:gd name="T8" fmla="*/ 1063320058 w 2269"/>
              <a:gd name="T9" fmla="*/ 1307961910 h 854"/>
              <a:gd name="T10" fmla="*/ 2147483647 w 2269"/>
              <a:gd name="T11" fmla="*/ 1126509125 h 854"/>
              <a:gd name="T12" fmla="*/ 2147483647 w 2269"/>
              <a:gd name="T13" fmla="*/ 718245318 h 854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2269"/>
              <a:gd name="T22" fmla="*/ 0 h 854"/>
              <a:gd name="T23" fmla="*/ 2269 w 2269"/>
              <a:gd name="T24" fmla="*/ 854 h 854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2269" h="854">
                <a:moveTo>
                  <a:pt x="1888" y="285"/>
                </a:moveTo>
                <a:cubicBezTo>
                  <a:pt x="1622" y="258"/>
                  <a:pt x="723" y="317"/>
                  <a:pt x="418" y="283"/>
                </a:cubicBezTo>
                <a:cubicBezTo>
                  <a:pt x="113" y="249"/>
                  <a:pt x="120" y="0"/>
                  <a:pt x="60" y="83"/>
                </a:cubicBezTo>
                <a:cubicBezTo>
                  <a:pt x="0" y="166"/>
                  <a:pt x="8" y="708"/>
                  <a:pt x="60" y="781"/>
                </a:cubicBezTo>
                <a:cubicBezTo>
                  <a:pt x="112" y="854"/>
                  <a:pt x="48" y="575"/>
                  <a:pt x="374" y="519"/>
                </a:cubicBezTo>
                <a:cubicBezTo>
                  <a:pt x="700" y="463"/>
                  <a:pt x="1765" y="486"/>
                  <a:pt x="2017" y="447"/>
                </a:cubicBezTo>
                <a:cubicBezTo>
                  <a:pt x="2269" y="408"/>
                  <a:pt x="2110" y="319"/>
                  <a:pt x="1888" y="285"/>
                </a:cubicBezTo>
                <a:close/>
              </a:path>
            </a:pathLst>
          </a:custGeom>
          <a:gradFill rotWithShape="1">
            <a:gsLst>
              <a:gs pos="0">
                <a:srgbClr val="FFFFFF">
                  <a:alpha val="98000"/>
                </a:srgbClr>
              </a:gs>
              <a:gs pos="100000">
                <a:srgbClr val="66CCFF"/>
              </a:gs>
            </a:gsLst>
            <a:lin ang="0" scaled="1"/>
          </a:gra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nb-NO"/>
          </a:p>
        </p:txBody>
      </p:sp>
      <p:graphicFrame>
        <p:nvGraphicFramePr>
          <p:cNvPr id="8194" name="Object 5"/>
          <p:cNvGraphicFramePr>
            <a:graphicFrameLocks noChangeAspect="1"/>
          </p:cNvGraphicFramePr>
          <p:nvPr>
            <p:custDataLst>
              <p:tags r:id="rId5"/>
            </p:custDataLst>
          </p:nvPr>
        </p:nvGraphicFramePr>
        <p:xfrm>
          <a:off x="8705851" y="2182813"/>
          <a:ext cx="555625" cy="463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36" imgW="1305000" imgH="1085760" progId="">
                  <p:embed/>
                </p:oleObj>
              </mc:Choice>
              <mc:Fallback>
                <p:oleObj name="Clip" r:id="rId36" imgW="1305000" imgH="1085760" progId="">
                  <p:embed/>
                  <p:pic>
                    <p:nvPicPr>
                      <p:cNvPr id="8194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705851" y="2182813"/>
                        <a:ext cx="555625" cy="4635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95" name="Object 6"/>
          <p:cNvGraphicFramePr>
            <a:graphicFrameLocks noChangeAspect="1"/>
          </p:cNvGraphicFramePr>
          <p:nvPr>
            <p:custDataLst>
              <p:tags r:id="rId6"/>
            </p:custDataLst>
          </p:nvPr>
        </p:nvGraphicFramePr>
        <p:xfrm>
          <a:off x="8755064" y="2971800"/>
          <a:ext cx="579437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38" imgW="1305000" imgH="1085760" progId="">
                  <p:embed/>
                </p:oleObj>
              </mc:Choice>
              <mc:Fallback>
                <p:oleObj name="Clip" r:id="rId38" imgW="1305000" imgH="1085760" progId="">
                  <p:embed/>
                  <p:pic>
                    <p:nvPicPr>
                      <p:cNvPr id="8195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755064" y="2971800"/>
                        <a:ext cx="579437" cy="482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96" name="Object 7"/>
          <p:cNvGraphicFramePr>
            <a:graphicFrameLocks noChangeAspect="1"/>
          </p:cNvGraphicFramePr>
          <p:nvPr>
            <p:custDataLst>
              <p:tags r:id="rId7"/>
            </p:custDataLst>
          </p:nvPr>
        </p:nvGraphicFramePr>
        <p:xfrm>
          <a:off x="8726488" y="3736975"/>
          <a:ext cx="563562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39" imgW="1305000" imgH="1085760" progId="">
                  <p:embed/>
                </p:oleObj>
              </mc:Choice>
              <mc:Fallback>
                <p:oleObj name="Clip" r:id="rId39" imgW="1305000" imgH="1085760" progId="">
                  <p:embed/>
                  <p:pic>
                    <p:nvPicPr>
                      <p:cNvPr id="8196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726488" y="3736975"/>
                        <a:ext cx="563562" cy="469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200" name="Line 8"/>
          <p:cNvSpPr>
            <a:spLocks noChangeShapeType="1"/>
          </p:cNvSpPr>
          <p:nvPr>
            <p:custDataLst>
              <p:tags r:id="rId8"/>
            </p:custDataLst>
          </p:nvPr>
        </p:nvSpPr>
        <p:spPr bwMode="auto">
          <a:xfrm>
            <a:off x="5791201" y="3194050"/>
            <a:ext cx="3025775" cy="63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nb-NO"/>
          </a:p>
        </p:txBody>
      </p:sp>
      <p:sp>
        <p:nvSpPr>
          <p:cNvPr id="8201" name="Line 9"/>
          <p:cNvSpPr>
            <a:spLocks noChangeShapeType="1"/>
          </p:cNvSpPr>
          <p:nvPr>
            <p:custDataLst>
              <p:tags r:id="rId9"/>
            </p:custDataLst>
          </p:nvPr>
        </p:nvSpPr>
        <p:spPr bwMode="auto">
          <a:xfrm flipH="1">
            <a:off x="8626476" y="2451100"/>
            <a:ext cx="9525" cy="14922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nb-NO"/>
          </a:p>
        </p:txBody>
      </p:sp>
      <p:sp>
        <p:nvSpPr>
          <p:cNvPr id="8202" name="Line 10"/>
          <p:cNvSpPr>
            <a:spLocks noChangeShapeType="1"/>
          </p:cNvSpPr>
          <p:nvPr>
            <p:custDataLst>
              <p:tags r:id="rId10"/>
            </p:custDataLst>
          </p:nvPr>
        </p:nvSpPr>
        <p:spPr bwMode="auto">
          <a:xfrm>
            <a:off x="8631238" y="2446338"/>
            <a:ext cx="133350" cy="63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nb-NO"/>
          </a:p>
        </p:txBody>
      </p:sp>
      <p:sp>
        <p:nvSpPr>
          <p:cNvPr id="8203" name="Line 11"/>
          <p:cNvSpPr>
            <a:spLocks noChangeShapeType="1"/>
          </p:cNvSpPr>
          <p:nvPr>
            <p:custDataLst>
              <p:tags r:id="rId11"/>
            </p:custDataLst>
          </p:nvPr>
        </p:nvSpPr>
        <p:spPr bwMode="auto">
          <a:xfrm flipV="1">
            <a:off x="8637588" y="3951288"/>
            <a:ext cx="17145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nb-NO"/>
          </a:p>
        </p:txBody>
      </p:sp>
      <p:sp>
        <p:nvSpPr>
          <p:cNvPr id="8204" name="Text Box 12"/>
          <p:cNvSpPr txBox="1"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9256714" y="2181225"/>
            <a:ext cx="89217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600">
                <a:latin typeface="Comic Sans MS" pitchFamily="66" charset="0"/>
              </a:rPr>
              <a:t>10.0.0.1</a:t>
            </a:r>
          </a:p>
        </p:txBody>
      </p:sp>
      <p:sp>
        <p:nvSpPr>
          <p:cNvPr id="8205" name="Text Box 13"/>
          <p:cNvSpPr txBox="1"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9383714" y="2949575"/>
            <a:ext cx="92392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600">
                <a:latin typeface="Comic Sans MS" pitchFamily="66" charset="0"/>
              </a:rPr>
              <a:t>10.0.0.2</a:t>
            </a:r>
          </a:p>
        </p:txBody>
      </p:sp>
      <p:sp>
        <p:nvSpPr>
          <p:cNvPr id="8206" name="Text Box 14"/>
          <p:cNvSpPr txBox="1">
            <a:spLocks noChangeArrowheads="1"/>
          </p:cNvSpPr>
          <p:nvPr>
            <p:custDataLst>
              <p:tags r:id="rId14"/>
            </p:custDataLst>
          </p:nvPr>
        </p:nvSpPr>
        <p:spPr bwMode="auto">
          <a:xfrm>
            <a:off x="9345614" y="3844925"/>
            <a:ext cx="92392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600">
                <a:latin typeface="Comic Sans MS" pitchFamily="66" charset="0"/>
              </a:rPr>
              <a:t>10.0.0.3</a:t>
            </a:r>
          </a:p>
        </p:txBody>
      </p:sp>
      <p:sp>
        <p:nvSpPr>
          <p:cNvPr id="8212" name="Line 33"/>
          <p:cNvSpPr>
            <a:spLocks noChangeShapeType="1"/>
          </p:cNvSpPr>
          <p:nvPr>
            <p:custDataLst>
              <p:tags r:id="rId15"/>
            </p:custDataLst>
          </p:nvPr>
        </p:nvSpPr>
        <p:spPr bwMode="auto">
          <a:xfrm>
            <a:off x="2230439" y="3222625"/>
            <a:ext cx="3025775" cy="63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nb-NO"/>
          </a:p>
        </p:txBody>
      </p:sp>
      <p:sp>
        <p:nvSpPr>
          <p:cNvPr id="8213" name="Text Box 34"/>
          <p:cNvSpPr txBox="1">
            <a:spLocks noChangeArrowheads="1"/>
          </p:cNvSpPr>
          <p:nvPr>
            <p:custDataLst>
              <p:tags r:id="rId16"/>
            </p:custDataLst>
          </p:nvPr>
        </p:nvSpPr>
        <p:spPr bwMode="auto">
          <a:xfrm>
            <a:off x="6544155" y="1679575"/>
            <a:ext cx="1673856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dirty="0">
                <a:latin typeface="Comic Sans MS" pitchFamily="66" charset="0"/>
              </a:rPr>
              <a:t>Local network</a:t>
            </a:r>
          </a:p>
          <a:p>
            <a:pPr algn="ctr" eaLnBrk="0" hangingPunct="0"/>
            <a:r>
              <a:rPr lang="en-US" dirty="0">
                <a:latin typeface="Comic Sans MS" pitchFamily="66" charset="0"/>
              </a:rPr>
              <a:t>10.0.0/24</a:t>
            </a:r>
          </a:p>
        </p:txBody>
      </p:sp>
      <p:sp>
        <p:nvSpPr>
          <p:cNvPr id="8214" name="Line 35"/>
          <p:cNvSpPr>
            <a:spLocks noChangeShapeType="1"/>
          </p:cNvSpPr>
          <p:nvPr>
            <p:custDataLst>
              <p:tags r:id="rId17"/>
            </p:custDataLst>
          </p:nvPr>
        </p:nvSpPr>
        <p:spPr bwMode="auto">
          <a:xfrm>
            <a:off x="8509000" y="1900238"/>
            <a:ext cx="138588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/>
          <a:lstStyle/>
          <a:p>
            <a:endParaRPr lang="nb-NO"/>
          </a:p>
        </p:txBody>
      </p:sp>
      <p:sp>
        <p:nvSpPr>
          <p:cNvPr id="8216" name="Line 37"/>
          <p:cNvSpPr>
            <a:spLocks noChangeShapeType="1"/>
          </p:cNvSpPr>
          <p:nvPr>
            <p:custDataLst>
              <p:tags r:id="rId18"/>
            </p:custDataLst>
          </p:nvPr>
        </p:nvSpPr>
        <p:spPr bwMode="auto">
          <a:xfrm flipH="1" flipV="1">
            <a:off x="5697539" y="1887538"/>
            <a:ext cx="8985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/>
          <a:lstStyle/>
          <a:p>
            <a:endParaRPr lang="nb-NO"/>
          </a:p>
        </p:txBody>
      </p:sp>
      <p:sp>
        <p:nvSpPr>
          <p:cNvPr id="8217" name="Line 38"/>
          <p:cNvSpPr>
            <a:spLocks noChangeShapeType="1"/>
          </p:cNvSpPr>
          <p:nvPr>
            <p:custDataLst>
              <p:tags r:id="rId19"/>
            </p:custDataLst>
          </p:nvPr>
        </p:nvSpPr>
        <p:spPr bwMode="auto">
          <a:xfrm>
            <a:off x="4102100" y="1900238"/>
            <a:ext cx="138588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/>
          <a:lstStyle/>
          <a:p>
            <a:endParaRPr lang="nb-NO"/>
          </a:p>
        </p:txBody>
      </p:sp>
      <p:sp>
        <p:nvSpPr>
          <p:cNvPr id="8218" name="Line 39"/>
          <p:cNvSpPr>
            <a:spLocks noChangeShapeType="1"/>
          </p:cNvSpPr>
          <p:nvPr>
            <p:custDataLst>
              <p:tags r:id="rId20"/>
            </p:custDataLst>
          </p:nvPr>
        </p:nvSpPr>
        <p:spPr bwMode="auto">
          <a:xfrm flipH="1" flipV="1">
            <a:off x="2290764" y="1887538"/>
            <a:ext cx="8985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/>
          <a:lstStyle/>
          <a:p>
            <a:endParaRPr lang="nb-NO"/>
          </a:p>
        </p:txBody>
      </p:sp>
      <p:sp>
        <p:nvSpPr>
          <p:cNvPr id="8219" name="Text Box 40"/>
          <p:cNvSpPr txBox="1">
            <a:spLocks noChangeArrowheads="1"/>
          </p:cNvSpPr>
          <p:nvPr>
            <p:custDataLst>
              <p:tags r:id="rId21"/>
            </p:custDataLst>
          </p:nvPr>
        </p:nvSpPr>
        <p:spPr bwMode="auto">
          <a:xfrm>
            <a:off x="2722074" y="1666875"/>
            <a:ext cx="1874231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dirty="0">
                <a:latin typeface="Comic Sans MS" pitchFamily="66" charset="0"/>
              </a:rPr>
              <a:t>The rest of the</a:t>
            </a:r>
          </a:p>
          <a:p>
            <a:pPr algn="ctr" eaLnBrk="0" hangingPunct="0"/>
            <a:r>
              <a:rPr lang="en-US" dirty="0">
                <a:latin typeface="Comic Sans MS" pitchFamily="66" charset="0"/>
              </a:rPr>
              <a:t>Internet</a:t>
            </a:r>
          </a:p>
        </p:txBody>
      </p:sp>
      <p:sp>
        <p:nvSpPr>
          <p:cNvPr id="8220" name="Line 41"/>
          <p:cNvSpPr>
            <a:spLocks noChangeShapeType="1"/>
          </p:cNvSpPr>
          <p:nvPr>
            <p:custDataLst>
              <p:tags r:id="rId22"/>
            </p:custDataLst>
          </p:nvPr>
        </p:nvSpPr>
        <p:spPr bwMode="auto">
          <a:xfrm flipH="1" flipV="1">
            <a:off x="4343401" y="3644900"/>
            <a:ext cx="11113" cy="7889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/>
          <a:lstStyle/>
          <a:p>
            <a:endParaRPr lang="nb-NO"/>
          </a:p>
        </p:txBody>
      </p:sp>
      <p:sp>
        <p:nvSpPr>
          <p:cNvPr id="8221" name="Text Box 42"/>
          <p:cNvSpPr txBox="1">
            <a:spLocks noChangeArrowheads="1"/>
          </p:cNvSpPr>
          <p:nvPr>
            <p:custDataLst>
              <p:tags r:id="rId23"/>
            </p:custDataLst>
          </p:nvPr>
        </p:nvSpPr>
        <p:spPr bwMode="auto">
          <a:xfrm>
            <a:off x="7304088" y="4630736"/>
            <a:ext cx="3713161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hangingPunct="0"/>
            <a:r>
              <a:rPr lang="en-US" sz="2000" dirty="0">
                <a:latin typeface="Comic Sans MS" pitchFamily="66" charset="0"/>
              </a:rPr>
              <a:t>Datagram sender or receiver within this network</a:t>
            </a:r>
          </a:p>
          <a:p>
            <a:pPr algn="ctr" eaLnBrk="0" hangingPunct="0"/>
            <a:r>
              <a:rPr lang="en-US" sz="2000" dirty="0">
                <a:latin typeface="Comic Sans MS" pitchFamily="66" charset="0"/>
              </a:rPr>
              <a:t>has 10.0.0 / 24 address for</a:t>
            </a:r>
          </a:p>
          <a:p>
            <a:pPr algn="ctr" eaLnBrk="0" hangingPunct="0"/>
            <a:r>
              <a:rPr lang="en-US" sz="2000" dirty="0">
                <a:latin typeface="Comic Sans MS" pitchFamily="66" charset="0"/>
              </a:rPr>
              <a:t>source, target (as usual)</a:t>
            </a:r>
          </a:p>
          <a:p>
            <a:pPr algn="ctr" eaLnBrk="0" hangingPunct="0"/>
            <a:r>
              <a:rPr lang="en-US" sz="2000" dirty="0">
                <a:latin typeface="Comic Sans MS" pitchFamily="66" charset="0"/>
              </a:rPr>
              <a:t>User (typically) PRIVATE ADDRESSES (10.x.x.x, 192.168.x.x, ..)</a:t>
            </a:r>
          </a:p>
        </p:txBody>
      </p:sp>
      <p:sp>
        <p:nvSpPr>
          <p:cNvPr id="8222" name="Line 43"/>
          <p:cNvSpPr>
            <a:spLocks noChangeShapeType="1"/>
          </p:cNvSpPr>
          <p:nvPr>
            <p:custDataLst>
              <p:tags r:id="rId24"/>
            </p:custDataLst>
          </p:nvPr>
        </p:nvSpPr>
        <p:spPr bwMode="auto">
          <a:xfrm flipH="1" flipV="1">
            <a:off x="7362826" y="3451225"/>
            <a:ext cx="11113" cy="9969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/>
          <a:lstStyle/>
          <a:p>
            <a:endParaRPr lang="nb-NO"/>
          </a:p>
        </p:txBody>
      </p:sp>
      <p:sp>
        <p:nvSpPr>
          <p:cNvPr id="8223" name="Text Box 44"/>
          <p:cNvSpPr txBox="1">
            <a:spLocks noChangeArrowheads="1"/>
          </p:cNvSpPr>
          <p:nvPr>
            <p:custDataLst>
              <p:tags r:id="rId25"/>
            </p:custDataLst>
          </p:nvPr>
        </p:nvSpPr>
        <p:spPr bwMode="auto">
          <a:xfrm>
            <a:off x="1524001" y="4424364"/>
            <a:ext cx="4498975" cy="1311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/>
            <a:r>
              <a:rPr lang="en-US" sz="2000" i="1" dirty="0">
                <a:solidFill>
                  <a:srgbClr val="FF0000"/>
                </a:solidFill>
                <a:latin typeface="Comic Sans MS" pitchFamily="66" charset="0"/>
              </a:rPr>
              <a:t>All </a:t>
            </a:r>
            <a:r>
              <a:rPr lang="en-US" sz="2000" i="1" dirty="0">
                <a:latin typeface="Comic Sans MS" pitchFamily="66" charset="0"/>
              </a:rPr>
              <a:t>datagrams</a:t>
            </a:r>
            <a:r>
              <a:rPr lang="en-US" sz="2000" i="1" dirty="0">
                <a:solidFill>
                  <a:srgbClr val="FF0000"/>
                </a:solidFill>
                <a:latin typeface="Comic Sans MS" pitchFamily="66" charset="0"/>
              </a:rPr>
              <a:t> leaving </a:t>
            </a:r>
            <a:r>
              <a:rPr lang="en-US" sz="2000" i="1" dirty="0">
                <a:latin typeface="Comic Sans MS" pitchFamily="66" charset="0"/>
              </a:rPr>
              <a:t>the LAN</a:t>
            </a:r>
          </a:p>
          <a:p>
            <a:pPr algn="ctr" eaLnBrk="0" hangingPunct="0"/>
            <a:r>
              <a:rPr lang="en-US" sz="2000" i="1" dirty="0">
                <a:latin typeface="Comic Sans MS" pitchFamily="66" charset="0"/>
              </a:rPr>
              <a:t>has the </a:t>
            </a:r>
            <a:r>
              <a:rPr lang="en-US" sz="2000" i="1" dirty="0">
                <a:solidFill>
                  <a:srgbClr val="FF0000"/>
                </a:solidFill>
                <a:latin typeface="Comic Sans MS" pitchFamily="66" charset="0"/>
              </a:rPr>
              <a:t>same </a:t>
            </a:r>
            <a:r>
              <a:rPr lang="en-US" sz="2000" i="1" dirty="0">
                <a:latin typeface="Comic Sans MS" pitchFamily="66" charset="0"/>
              </a:rPr>
              <a:t>sender IP address: e.g. 138.76.29.7,</a:t>
            </a:r>
          </a:p>
          <a:p>
            <a:pPr algn="ctr" eaLnBrk="0" hangingPunct="0"/>
            <a:r>
              <a:rPr lang="en-US" sz="2000" i="1" dirty="0">
                <a:latin typeface="Comic Sans MS" pitchFamily="66" charset="0"/>
              </a:rPr>
              <a:t>Different sender port numbers</a:t>
            </a:r>
            <a:endParaRPr lang="en-US" sz="2000" dirty="0">
              <a:latin typeface="Comic Sans MS" pitchFamily="66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3903663" y="984526"/>
            <a:ext cx="2762250" cy="2681012"/>
            <a:chOff x="2379663" y="984526"/>
            <a:chExt cx="2762250" cy="2681012"/>
          </a:xfrm>
        </p:grpSpPr>
        <p:sp>
          <p:nvSpPr>
            <p:cNvPr id="8207" name="Text Box 15"/>
            <p:cNvSpPr txBox="1">
              <a:spLocks noChangeArrowheads="1"/>
            </p:cNvSpPr>
            <p:nvPr>
              <p:custDataLst>
                <p:tags r:id="rId27"/>
              </p:custDataLst>
            </p:nvPr>
          </p:nvSpPr>
          <p:spPr bwMode="auto">
            <a:xfrm>
              <a:off x="4217988" y="2771775"/>
              <a:ext cx="923925" cy="336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1600">
                  <a:latin typeface="Comic Sans MS" pitchFamily="66" charset="0"/>
                </a:rPr>
                <a:t>10.0.0.4</a:t>
              </a:r>
            </a:p>
          </p:txBody>
        </p:sp>
        <p:sp>
          <p:nvSpPr>
            <p:cNvPr id="8208" name="Line 16"/>
            <p:cNvSpPr>
              <a:spLocks noChangeShapeType="1"/>
            </p:cNvSpPr>
            <p:nvPr>
              <p:custDataLst>
                <p:tags r:id="rId28"/>
              </p:custDataLst>
            </p:nvPr>
          </p:nvSpPr>
          <p:spPr bwMode="auto">
            <a:xfrm flipH="1">
              <a:off x="4341813" y="3022600"/>
              <a:ext cx="85725" cy="1285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/>
            <a:lstStyle/>
            <a:p>
              <a:endParaRPr lang="nb-NO"/>
            </a:p>
          </p:txBody>
        </p:sp>
        <p:sp>
          <p:nvSpPr>
            <p:cNvPr id="8209" name="Text Box 17"/>
            <p:cNvSpPr txBox="1">
              <a:spLocks noChangeArrowheads="1"/>
            </p:cNvSpPr>
            <p:nvPr>
              <p:custDataLst>
                <p:tags r:id="rId29"/>
              </p:custDataLst>
            </p:nvPr>
          </p:nvSpPr>
          <p:spPr bwMode="auto">
            <a:xfrm>
              <a:off x="2379663" y="3328988"/>
              <a:ext cx="1295400" cy="336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1600">
                  <a:latin typeface="Comic Sans MS" pitchFamily="66" charset="0"/>
                </a:rPr>
                <a:t>138.76.29.7</a:t>
              </a:r>
            </a:p>
          </p:txBody>
        </p:sp>
        <p:sp>
          <p:nvSpPr>
            <p:cNvPr id="8210" name="Line 18"/>
            <p:cNvSpPr>
              <a:spLocks noChangeShapeType="1"/>
            </p:cNvSpPr>
            <p:nvPr>
              <p:custDataLst>
                <p:tags r:id="rId30"/>
              </p:custDataLst>
            </p:nvPr>
          </p:nvSpPr>
          <p:spPr bwMode="auto">
            <a:xfrm flipH="1">
              <a:off x="3602038" y="3260725"/>
              <a:ext cx="85725" cy="1285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triangle" w="med" len="med"/>
              <a:tailEnd/>
            </a:ln>
          </p:spPr>
          <p:txBody>
            <a:bodyPr wrap="none"/>
            <a:lstStyle/>
            <a:p>
              <a:endParaRPr lang="nb-NO"/>
            </a:p>
          </p:txBody>
        </p:sp>
        <p:grpSp>
          <p:nvGrpSpPr>
            <p:cNvPr id="8211" name="Group 19"/>
            <p:cNvGrpSpPr>
              <a:grpSpLocks/>
            </p:cNvGrpSpPr>
            <p:nvPr>
              <p:custDataLst>
                <p:tags r:id="rId31"/>
              </p:custDataLst>
            </p:nvPr>
          </p:nvGrpSpPr>
          <p:grpSpPr bwMode="auto">
            <a:xfrm>
              <a:off x="3746500" y="3054350"/>
              <a:ext cx="555625" cy="307975"/>
              <a:chOff x="3600" y="219"/>
              <a:chExt cx="360" cy="175"/>
            </a:xfrm>
          </p:grpSpPr>
          <p:sp>
            <p:nvSpPr>
              <p:cNvPr id="8224" name="Oval 20"/>
              <p:cNvSpPr>
                <a:spLocks noChangeArrowheads="1"/>
              </p:cNvSpPr>
              <p:nvPr/>
            </p:nvSpPr>
            <p:spPr bwMode="auto">
              <a:xfrm>
                <a:off x="3603" y="297"/>
                <a:ext cx="357" cy="97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b-NO"/>
              </a:p>
            </p:txBody>
          </p:sp>
          <p:sp>
            <p:nvSpPr>
              <p:cNvPr id="8225" name="Line 21"/>
              <p:cNvSpPr>
                <a:spLocks noChangeShapeType="1"/>
              </p:cNvSpPr>
              <p:nvPr/>
            </p:nvSpPr>
            <p:spPr bwMode="auto">
              <a:xfrm>
                <a:off x="3603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b-NO"/>
              </a:p>
            </p:txBody>
          </p:sp>
          <p:sp>
            <p:nvSpPr>
              <p:cNvPr id="8226" name="Line 22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b-NO"/>
              </a:p>
            </p:txBody>
          </p:sp>
          <p:sp>
            <p:nvSpPr>
              <p:cNvPr id="8227" name="Rectangle 23"/>
              <p:cNvSpPr>
                <a:spLocks noChangeArrowheads="1"/>
              </p:cNvSpPr>
              <p:nvPr/>
            </p:nvSpPr>
            <p:spPr bwMode="auto">
              <a:xfrm>
                <a:off x="3603" y="289"/>
                <a:ext cx="354" cy="59"/>
              </a:xfrm>
              <a:prstGeom prst="rect">
                <a:avLst/>
              </a:prstGeom>
              <a:solidFill>
                <a:schemeClr val="hlink"/>
              </a:soli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nb-NO"/>
              </a:p>
            </p:txBody>
          </p:sp>
          <p:sp>
            <p:nvSpPr>
              <p:cNvPr id="8228" name="Oval 24"/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7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b-NO"/>
              </a:p>
            </p:txBody>
          </p:sp>
          <p:grpSp>
            <p:nvGrpSpPr>
              <p:cNvPr id="8229" name="Group 25"/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8234" name="Line 26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nb-NO"/>
                </a:p>
              </p:txBody>
            </p:sp>
            <p:sp>
              <p:nvSpPr>
                <p:cNvPr id="8235" name="Line 27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nb-NO"/>
                </a:p>
              </p:txBody>
            </p:sp>
            <p:sp>
              <p:nvSpPr>
                <p:cNvPr id="8236" name="Line 28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nb-NO"/>
                </a:p>
              </p:txBody>
            </p:sp>
          </p:grpSp>
          <p:grpSp>
            <p:nvGrpSpPr>
              <p:cNvPr id="8230" name="Group 29"/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8231" name="Line 30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nb-NO"/>
                </a:p>
              </p:txBody>
            </p:sp>
            <p:sp>
              <p:nvSpPr>
                <p:cNvPr id="8232" name="Line 31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nb-NO"/>
                </a:p>
              </p:txBody>
            </p:sp>
            <p:sp>
              <p:nvSpPr>
                <p:cNvPr id="8233" name="Line 32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nb-NO"/>
                </a:p>
              </p:txBody>
            </p:sp>
          </p:grpSp>
        </p:grpSp>
        <p:sp>
          <p:nvSpPr>
            <p:cNvPr id="8215" name="Line 36"/>
            <p:cNvSpPr>
              <a:spLocks noChangeShapeType="1"/>
            </p:cNvSpPr>
            <p:nvPr>
              <p:custDataLst>
                <p:tags r:id="rId32"/>
              </p:custDataLst>
            </p:nvPr>
          </p:nvSpPr>
          <p:spPr bwMode="auto">
            <a:xfrm>
              <a:off x="4033838" y="1760538"/>
              <a:ext cx="0" cy="108108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nb-NO"/>
            </a:p>
          </p:txBody>
        </p:sp>
        <p:sp>
          <p:nvSpPr>
            <p:cNvPr id="48" name="Text Box 42"/>
            <p:cNvSpPr txBox="1">
              <a:spLocks noChangeArrowheads="1"/>
            </p:cNvSpPr>
            <p:nvPr>
              <p:custDataLst>
                <p:tags r:id="rId33"/>
              </p:custDataLst>
            </p:nvPr>
          </p:nvSpPr>
          <p:spPr bwMode="auto">
            <a:xfrm>
              <a:off x="3175127" y="984526"/>
              <a:ext cx="1782860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sz="2000" dirty="0">
                  <a:latin typeface="Comic Sans MS" pitchFamily="66" charset="0"/>
                </a:rPr>
                <a:t>Gateway with</a:t>
              </a:r>
              <a:br>
                <a:rPr lang="en-US" sz="2000" dirty="0">
                  <a:latin typeface="Comic Sans MS" pitchFamily="66" charset="0"/>
                </a:rPr>
              </a:br>
              <a:r>
                <a:rPr lang="en-US" sz="2000" dirty="0">
                  <a:latin typeface="Comic Sans MS" pitchFamily="66" charset="0"/>
                </a:rPr>
                <a:t>NAT-server</a:t>
              </a:r>
            </a:p>
          </p:txBody>
        </p:sp>
      </p:grpSp>
      <p:sp>
        <p:nvSpPr>
          <p:cNvPr id="49" name="Slide Number Placeholder 4">
            <a:extLst>
              <a:ext uri="{FF2B5EF4-FFF2-40B4-BE49-F238E27FC236}">
                <a16:creationId xmlns:a16="http://schemas.microsoft.com/office/drawing/2014/main" id="{495F55ED-DC40-4F37-B78B-735490D7F5A4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26"/>
            </p:custDataLst>
          </p:nvPr>
        </p:nvSpPr>
        <p:spPr>
          <a:xfrm>
            <a:off x="0" y="-7859"/>
            <a:ext cx="1262407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AF1C8AE-2CDD-414F-82E2-A8C08F8C4BDB}" type="slidenum">
              <a:rPr lang="en-US" smtClean="0"/>
              <a:pPr>
                <a:defRPr/>
              </a:pPr>
              <a:t>25</a:t>
            </a:fld>
            <a:r>
              <a:rPr lang="en-US" dirty="0"/>
              <a:t>/84</a:t>
            </a:r>
          </a:p>
        </p:txBody>
      </p:sp>
    </p:spTree>
    <p:custDataLst>
      <p:tags r:id="rId1"/>
    </p:custDataLst>
  </p:cSld>
  <p:clrMapOvr>
    <a:masterClrMapping/>
  </p:clrMapOvr>
  <p:transition spd="slow">
    <p:wheel spokes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8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8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8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8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20" grpId="0" animBg="1"/>
      <p:bldP spid="8221" grpId="0"/>
      <p:bldP spid="8222" grpId="0" animBg="1"/>
      <p:bldP spid="822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987D4-2475-3045-85DF-E11CEDF18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my public IP address?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60A22D-1F51-354A-9CB8-0C439DF3FF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 to </a:t>
            </a:r>
            <a:r>
              <a:rPr lang="en-US" dirty="0" err="1"/>
              <a:t>whatismyipaddress.com</a:t>
            </a:r>
            <a:endParaRPr lang="en-US" dirty="0"/>
          </a:p>
          <a:p>
            <a:endParaRPr lang="en-US" dirty="0"/>
          </a:p>
        </p:txBody>
      </p:sp>
      <p:pic>
        <p:nvPicPr>
          <p:cNvPr id="21506" name="Picture 2" descr="Multi-User IP Address Detection">
            <a:extLst>
              <a:ext uri="{FF2B5EF4-FFF2-40B4-BE49-F238E27FC236}">
                <a16:creationId xmlns:a16="http://schemas.microsoft.com/office/drawing/2014/main" id="{A8FE6BA1-0E7E-3A42-8506-41AEA01741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6405" y="1855166"/>
            <a:ext cx="7661996" cy="4526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86293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FC217E5-6C6E-F3C3-20D0-C1FCEC97B5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Ping (Windows/Linux)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CF4498A-EA84-6F61-41B8-262626B8F1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74159" y="1125538"/>
            <a:ext cx="8127042" cy="4621259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90E292-55AB-5E44-075A-5FDC9E7D893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0" y="5830888"/>
            <a:ext cx="9271000" cy="661987"/>
          </a:xfrm>
        </p:spPr>
        <p:txBody>
          <a:bodyPr/>
          <a:lstStyle/>
          <a:p>
            <a:r>
              <a:rPr lang="en-US" dirty="0"/>
              <a:t>Test the reachability of a device on a network</a:t>
            </a:r>
          </a:p>
        </p:txBody>
      </p:sp>
    </p:spTree>
    <p:extLst>
      <p:ext uri="{BB962C8B-B14F-4D97-AF65-F5344CB8AC3E}">
        <p14:creationId xmlns:p14="http://schemas.microsoft.com/office/powerpoint/2010/main" val="19658790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FC217E5-6C6E-F3C3-20D0-C1FCEC97B5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ipconfig (Windows)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EC44C95-DF84-9A29-1E31-21332D99A2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49731" y="1125538"/>
            <a:ext cx="5190884" cy="4793009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90E292-55AB-5E44-075A-5FDC9E7D893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0" y="5830888"/>
            <a:ext cx="9271000" cy="661987"/>
          </a:xfrm>
        </p:spPr>
        <p:txBody>
          <a:bodyPr/>
          <a:lstStyle/>
          <a:p>
            <a:r>
              <a:rPr lang="en-US" dirty="0"/>
              <a:t>Displays basic IP address configuration information</a:t>
            </a:r>
          </a:p>
        </p:txBody>
      </p:sp>
    </p:spTree>
    <p:extLst>
      <p:ext uri="{BB962C8B-B14F-4D97-AF65-F5344CB8AC3E}">
        <p14:creationId xmlns:p14="http://schemas.microsoft.com/office/powerpoint/2010/main" val="2828180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FC217E5-6C6E-F3C3-20D0-C1FCEC97B5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getmac</a:t>
            </a:r>
            <a:r>
              <a:rPr lang="en-US" dirty="0"/>
              <a:t> (Windows), </a:t>
            </a:r>
            <a:r>
              <a:rPr lang="en-US" dirty="0" err="1"/>
              <a:t>ip</a:t>
            </a:r>
            <a:r>
              <a:rPr lang="en-US" dirty="0"/>
              <a:t> a (Linux)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A0478D8-6CA7-CE42-93B1-87D091B7C4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1104" y="1125538"/>
            <a:ext cx="9057296" cy="4672035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90E292-55AB-5E44-075A-5FDC9E7D893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0" y="5830888"/>
            <a:ext cx="9271000" cy="661987"/>
          </a:xfrm>
        </p:spPr>
        <p:txBody>
          <a:bodyPr/>
          <a:lstStyle/>
          <a:p>
            <a:r>
              <a:rPr lang="en-US" dirty="0"/>
              <a:t>Displays the MAC address of various network devices</a:t>
            </a:r>
          </a:p>
        </p:txBody>
      </p:sp>
    </p:spTree>
    <p:extLst>
      <p:ext uri="{BB962C8B-B14F-4D97-AF65-F5344CB8AC3E}">
        <p14:creationId xmlns:p14="http://schemas.microsoft.com/office/powerpoint/2010/main" val="29566917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5" name="Rectangle 3"/>
          <p:cNvSpPr>
            <a:spLocks noGrp="1" noChangeArrowheads="1"/>
          </p:cNvSpPr>
          <p:nvPr>
            <p:ph type="subTitle" idx="1"/>
            <p:custDataLst>
              <p:tags r:id="rId2"/>
            </p:custDataLst>
          </p:nvPr>
        </p:nvSpPr>
        <p:spPr/>
        <p:txBody>
          <a:bodyPr/>
          <a:lstStyle/>
          <a:p>
            <a:pPr algn="ctr">
              <a:buFontTx/>
              <a:buNone/>
            </a:pPr>
            <a:r>
              <a:rPr lang="nb-NO"/>
              <a:t> </a:t>
            </a:r>
          </a:p>
          <a:p>
            <a:pPr algn="ctr">
              <a:buFontTx/>
              <a:buNone/>
            </a:pPr>
            <a:endParaRPr lang="nb-NO"/>
          </a:p>
        </p:txBody>
      </p:sp>
      <p:sp>
        <p:nvSpPr>
          <p:cNvPr id="2057" name="Text Box 6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311409" y="505700"/>
            <a:ext cx="5691826" cy="14465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nb-NO" sz="4400" dirty="0">
                <a:solidFill>
                  <a:schemeClr val="bg1"/>
                </a:solidFill>
              </a:rPr>
              <a:t>Computer Networks – Network Layer</a:t>
            </a:r>
          </a:p>
        </p:txBody>
      </p:sp>
      <p:pic>
        <p:nvPicPr>
          <p:cNvPr id="48130" name="Picture 2" descr="Computer networks and their types. - ttafakar.think">
            <a:extLst>
              <a:ext uri="{FF2B5EF4-FFF2-40B4-BE49-F238E27FC236}">
                <a16:creationId xmlns:a16="http://schemas.microsoft.com/office/drawing/2014/main" id="{C90F2C73-B52F-A24F-83B6-09994ED61D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3154" y="2449187"/>
            <a:ext cx="7763098" cy="3903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FC217E5-6C6E-F3C3-20D0-C1FCEC97B5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hostname (Windows/Linux)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29F0DB35-696C-9354-C9E0-A9BA050ACB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" y="1200176"/>
            <a:ext cx="9826869" cy="4573600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90E292-55AB-5E44-075A-5FDC9E7D893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0" y="5830888"/>
            <a:ext cx="9271000" cy="661987"/>
          </a:xfrm>
        </p:spPr>
        <p:txBody>
          <a:bodyPr/>
          <a:lstStyle/>
          <a:p>
            <a:r>
              <a:rPr lang="en-US"/>
              <a:t>Displays the current name of your computer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74641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FC217E5-6C6E-F3C3-20D0-C1FCEC97B5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tracert</a:t>
            </a:r>
            <a:r>
              <a:rPr lang="en-US" dirty="0"/>
              <a:t> (Windows), </a:t>
            </a:r>
            <a:r>
              <a:rPr lang="en-US" dirty="0" err="1"/>
              <a:t>traceroot</a:t>
            </a:r>
            <a:r>
              <a:rPr lang="en-US" dirty="0"/>
              <a:t> (Linux)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AA51E46-5990-A281-B7EF-B5CA365749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" y="1200175"/>
            <a:ext cx="9906000" cy="4610429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90E292-55AB-5E44-075A-5FDC9E7D893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0" y="5830888"/>
            <a:ext cx="9271000" cy="661987"/>
          </a:xfrm>
        </p:spPr>
        <p:txBody>
          <a:bodyPr>
            <a:normAutofit fontScale="92500"/>
          </a:bodyPr>
          <a:lstStyle/>
          <a:p>
            <a:r>
              <a:rPr lang="en-US" dirty="0"/>
              <a:t>Traces the route a data packet takes before reaching its destination</a:t>
            </a:r>
          </a:p>
        </p:txBody>
      </p:sp>
    </p:spTree>
    <p:extLst>
      <p:ext uri="{BB962C8B-B14F-4D97-AF65-F5344CB8AC3E}">
        <p14:creationId xmlns:p14="http://schemas.microsoft.com/office/powerpoint/2010/main" val="34496853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FC217E5-6C6E-F3C3-20D0-C1FCEC97B5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arp</a:t>
            </a:r>
            <a:r>
              <a:rPr lang="en-US" dirty="0"/>
              <a:t> (Windows/Linux)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7DA03C44-0755-AEA8-5898-F5BCF40A3B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" y="1200176"/>
            <a:ext cx="9958754" cy="4634982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90E292-55AB-5E44-075A-5FDC9E7D893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0" y="5830888"/>
            <a:ext cx="9271000" cy="661987"/>
          </a:xfrm>
        </p:spPr>
        <p:txBody>
          <a:bodyPr>
            <a:normAutofit/>
          </a:bodyPr>
          <a:lstStyle/>
          <a:p>
            <a:r>
              <a:rPr lang="en-US" dirty="0"/>
              <a:t>Displays entries in the Address Resolution Protocol (ARP) cache</a:t>
            </a:r>
          </a:p>
        </p:txBody>
      </p:sp>
    </p:spTree>
    <p:extLst>
      <p:ext uri="{BB962C8B-B14F-4D97-AF65-F5344CB8AC3E}">
        <p14:creationId xmlns:p14="http://schemas.microsoft.com/office/powerpoint/2010/main" val="16191661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  <p:custDataLst>
              <p:tags r:id="rId2"/>
            </p:custDataLst>
          </p:nvPr>
        </p:nvSpPr>
        <p:spPr>
          <a:xfrm>
            <a:off x="1828800" y="4406900"/>
            <a:ext cx="10363200" cy="1362075"/>
          </a:xfrm>
        </p:spPr>
        <p:txBody>
          <a:bodyPr/>
          <a:lstStyle/>
          <a:p>
            <a:r>
              <a:rPr lang="nb-NO" dirty="0">
                <a:solidFill>
                  <a:schemeClr val="bg1"/>
                </a:solidFill>
              </a:rPr>
              <a:t>End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92083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  <p:custDataLst>
              <p:tags r:id="rId2"/>
            </p:custDataLst>
          </p:nvPr>
        </p:nvSpPr>
        <p:spPr>
          <a:xfrm>
            <a:off x="1828800" y="4406900"/>
            <a:ext cx="10363200" cy="1362075"/>
          </a:xfrm>
        </p:spPr>
        <p:txBody>
          <a:bodyPr/>
          <a:lstStyle/>
          <a:p>
            <a:r>
              <a:rPr lang="nb-NO" dirty="0" err="1">
                <a:solidFill>
                  <a:schemeClr val="bg1"/>
                </a:solidFill>
              </a:rPr>
              <a:t>Summary</a:t>
            </a:r>
            <a:endParaRPr lang="nb-NO" dirty="0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60513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r>
              <a:rPr lang="nb-NO" dirty="0" err="1"/>
              <a:t>What</a:t>
            </a:r>
            <a:r>
              <a:rPr lang="nb-NO" dirty="0"/>
              <a:t> </a:t>
            </a:r>
            <a:r>
              <a:rPr lang="nb-NO" dirty="0" err="1"/>
              <a:t>should</a:t>
            </a:r>
            <a:r>
              <a:rPr lang="nb-NO" dirty="0"/>
              <a:t> </a:t>
            </a:r>
            <a:r>
              <a:rPr lang="nb-NO" dirty="0" err="1"/>
              <a:t>you</a:t>
            </a:r>
            <a:r>
              <a:rPr lang="nb-NO" dirty="0"/>
              <a:t> </a:t>
            </a:r>
            <a:r>
              <a:rPr lang="nb-NO" dirty="0" err="1"/>
              <a:t>know</a:t>
            </a:r>
            <a:r>
              <a:rPr lang="nb-NO" dirty="0"/>
              <a:t>?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nb-NO" dirty="0" err="1"/>
              <a:t>Explain</a:t>
            </a:r>
            <a:r>
              <a:rPr lang="nb-NO" dirty="0"/>
              <a:t> </a:t>
            </a:r>
            <a:r>
              <a:rPr lang="nb-NO" dirty="0" err="1"/>
              <a:t>what</a:t>
            </a:r>
            <a:r>
              <a:rPr lang="nb-NO" dirty="0"/>
              <a:t> an </a:t>
            </a:r>
            <a:r>
              <a:rPr lang="nb-NO" dirty="0">
                <a:solidFill>
                  <a:srgbClr val="FF0000"/>
                </a:solidFill>
              </a:rPr>
              <a:t>IPv4</a:t>
            </a:r>
            <a:r>
              <a:rPr lang="nb-NO" dirty="0"/>
              <a:t> </a:t>
            </a:r>
            <a:r>
              <a:rPr lang="nb-NO" dirty="0" err="1"/>
              <a:t>address</a:t>
            </a:r>
            <a:r>
              <a:rPr lang="nb-NO" dirty="0"/>
              <a:t> and </a:t>
            </a:r>
            <a:r>
              <a:rPr lang="nb-NO" dirty="0" err="1">
                <a:solidFill>
                  <a:srgbClr val="FF0000"/>
                </a:solidFill>
              </a:rPr>
              <a:t>subnet</a:t>
            </a:r>
            <a:r>
              <a:rPr lang="nb-NO" dirty="0">
                <a:solidFill>
                  <a:srgbClr val="FF0000"/>
                </a:solidFill>
              </a:rPr>
              <a:t> mask </a:t>
            </a:r>
            <a:r>
              <a:rPr lang="nb-NO" dirty="0" err="1"/>
              <a:t>are</a:t>
            </a:r>
            <a:endParaRPr lang="nb-NO" dirty="0"/>
          </a:p>
          <a:p>
            <a:r>
              <a:rPr lang="nb-NO" dirty="0" err="1"/>
              <a:t>Find</a:t>
            </a:r>
            <a:r>
              <a:rPr lang="nb-NO" dirty="0"/>
              <a:t> </a:t>
            </a:r>
            <a:r>
              <a:rPr lang="nb-NO" dirty="0" err="1"/>
              <a:t>out</a:t>
            </a:r>
            <a:r>
              <a:rPr lang="nb-NO" dirty="0"/>
              <a:t> </a:t>
            </a:r>
            <a:r>
              <a:rPr lang="nb-NO" dirty="0" err="1"/>
              <a:t>which</a:t>
            </a:r>
            <a:r>
              <a:rPr lang="nb-NO" dirty="0"/>
              <a:t> </a:t>
            </a:r>
            <a:r>
              <a:rPr lang="nb-NO" dirty="0">
                <a:solidFill>
                  <a:srgbClr val="FF0000"/>
                </a:solidFill>
              </a:rPr>
              <a:t>IP </a:t>
            </a:r>
            <a:r>
              <a:rPr lang="nb-NO" dirty="0" err="1">
                <a:solidFill>
                  <a:srgbClr val="FF0000"/>
                </a:solidFill>
              </a:rPr>
              <a:t>network</a:t>
            </a:r>
            <a:r>
              <a:rPr lang="nb-NO" dirty="0">
                <a:solidFill>
                  <a:srgbClr val="FF0000"/>
                </a:solidFill>
              </a:rPr>
              <a:t> </a:t>
            </a:r>
            <a:r>
              <a:rPr lang="nb-NO" dirty="0"/>
              <a:t>a given IP </a:t>
            </a:r>
            <a:r>
              <a:rPr lang="nb-NO" dirty="0" err="1"/>
              <a:t>address</a:t>
            </a:r>
            <a:r>
              <a:rPr lang="nb-NO" dirty="0"/>
              <a:t> </a:t>
            </a:r>
            <a:r>
              <a:rPr lang="nb-NO" dirty="0" err="1"/>
              <a:t>belongs</a:t>
            </a:r>
            <a:r>
              <a:rPr lang="nb-NO" dirty="0"/>
              <a:t> to, and </a:t>
            </a:r>
            <a:r>
              <a:rPr lang="nb-NO" dirty="0" err="1"/>
              <a:t>calculate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>
                <a:solidFill>
                  <a:srgbClr val="FF0000"/>
                </a:solidFill>
              </a:rPr>
              <a:t>broadcast</a:t>
            </a:r>
            <a:r>
              <a:rPr lang="nb-NO" dirty="0">
                <a:solidFill>
                  <a:srgbClr val="FF0000"/>
                </a:solidFill>
              </a:rPr>
              <a:t> </a:t>
            </a:r>
            <a:r>
              <a:rPr lang="nb-NO" dirty="0" err="1">
                <a:solidFill>
                  <a:srgbClr val="FF0000"/>
                </a:solidFill>
              </a:rPr>
              <a:t>address</a:t>
            </a:r>
            <a:endParaRPr lang="nb-NO" dirty="0">
              <a:solidFill>
                <a:srgbClr val="FF0000"/>
              </a:solidFill>
            </a:endParaRPr>
          </a:p>
          <a:p>
            <a:r>
              <a:rPr lang="nb-NO" dirty="0" err="1"/>
              <a:t>Recognize</a:t>
            </a:r>
            <a:r>
              <a:rPr lang="nb-NO" dirty="0"/>
              <a:t> </a:t>
            </a:r>
            <a:r>
              <a:rPr lang="nb-NO" dirty="0" err="1">
                <a:solidFill>
                  <a:srgbClr val="FF0000"/>
                </a:solidFill>
              </a:rPr>
              <a:t>localhost</a:t>
            </a:r>
            <a:r>
              <a:rPr lang="nb-NO" dirty="0">
                <a:solidFill>
                  <a:srgbClr val="FF0000"/>
                </a:solidFill>
              </a:rPr>
              <a:t>, private </a:t>
            </a:r>
            <a:r>
              <a:rPr lang="nb-NO" dirty="0"/>
              <a:t>and</a:t>
            </a:r>
            <a:r>
              <a:rPr lang="nb-NO" dirty="0">
                <a:solidFill>
                  <a:srgbClr val="FF0000"/>
                </a:solidFill>
              </a:rPr>
              <a:t> </a:t>
            </a:r>
            <a:r>
              <a:rPr lang="nb-NO" dirty="0" err="1">
                <a:solidFill>
                  <a:srgbClr val="FF0000"/>
                </a:solidFill>
              </a:rPr>
              <a:t>self-configured</a:t>
            </a:r>
            <a:r>
              <a:rPr lang="nb-NO" dirty="0">
                <a:solidFill>
                  <a:srgbClr val="FF0000"/>
                </a:solidFill>
              </a:rPr>
              <a:t> </a:t>
            </a:r>
            <a:r>
              <a:rPr lang="nb-NO" dirty="0" err="1"/>
              <a:t>addresses</a:t>
            </a:r>
            <a:r>
              <a:rPr lang="nb-NO" dirty="0"/>
              <a:t> (IPv4).</a:t>
            </a:r>
          </a:p>
          <a:p>
            <a:r>
              <a:rPr lang="nb-NO" dirty="0" err="1"/>
              <a:t>Explain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role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>
                <a:solidFill>
                  <a:srgbClr val="FF0000"/>
                </a:solidFill>
              </a:rPr>
              <a:t>Standard Gateway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F0746-94D2-4FB1-8138-385FB5E6459B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0" y="-7859"/>
            <a:ext cx="1262407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AF1C8AE-2CDD-414F-82E2-A8C08F8C4BDB}" type="slidenum">
              <a:rPr lang="en-US" smtClean="0"/>
              <a:pPr>
                <a:defRPr/>
              </a:pPr>
              <a:t>35</a:t>
            </a:fld>
            <a:r>
              <a:rPr lang="en-US" dirty="0"/>
              <a:t>/84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92571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r>
              <a:rPr lang="nb-NO" dirty="0" err="1"/>
              <a:t>What</a:t>
            </a:r>
            <a:r>
              <a:rPr lang="nb-NO" dirty="0"/>
              <a:t> </a:t>
            </a:r>
            <a:r>
              <a:rPr lang="nb-NO" dirty="0" err="1"/>
              <a:t>should</a:t>
            </a:r>
            <a:r>
              <a:rPr lang="nb-NO" dirty="0"/>
              <a:t> </a:t>
            </a:r>
            <a:r>
              <a:rPr lang="nb-NO" dirty="0" err="1"/>
              <a:t>you</a:t>
            </a:r>
            <a:r>
              <a:rPr lang="nb-NO" dirty="0"/>
              <a:t> </a:t>
            </a:r>
            <a:r>
              <a:rPr lang="nb-NO" dirty="0" err="1"/>
              <a:t>know</a:t>
            </a:r>
            <a:r>
              <a:rPr lang="nb-NO" dirty="0"/>
              <a:t>?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>
            <a:normAutofit/>
          </a:bodyPr>
          <a:lstStyle/>
          <a:p>
            <a:r>
              <a:rPr lang="nb-NO" dirty="0" err="1"/>
              <a:t>Describe</a:t>
            </a:r>
            <a:r>
              <a:rPr lang="nb-NO" dirty="0"/>
              <a:t> </a:t>
            </a:r>
            <a:r>
              <a:rPr lang="nb-NO" dirty="0" err="1"/>
              <a:t>how</a:t>
            </a:r>
            <a:r>
              <a:rPr lang="nb-NO" dirty="0"/>
              <a:t> </a:t>
            </a:r>
            <a:r>
              <a:rPr lang="nb-NO" dirty="0">
                <a:solidFill>
                  <a:srgbClr val="FF0000"/>
                </a:solidFill>
              </a:rPr>
              <a:t>DHCP </a:t>
            </a:r>
            <a:r>
              <a:rPr lang="nb-NO" dirty="0" err="1"/>
              <a:t>works</a:t>
            </a:r>
            <a:endParaRPr lang="nb-NO" dirty="0"/>
          </a:p>
          <a:p>
            <a:r>
              <a:rPr lang="nb-NO" dirty="0" err="1"/>
              <a:t>Describe</a:t>
            </a:r>
            <a:r>
              <a:rPr lang="nb-NO" dirty="0"/>
              <a:t> </a:t>
            </a:r>
            <a:r>
              <a:rPr lang="nb-NO" dirty="0" err="1"/>
              <a:t>how</a:t>
            </a:r>
            <a:r>
              <a:rPr lang="nb-NO" dirty="0"/>
              <a:t> </a:t>
            </a:r>
            <a:r>
              <a:rPr lang="nb-NO" dirty="0">
                <a:solidFill>
                  <a:srgbClr val="FF0000"/>
                </a:solidFill>
              </a:rPr>
              <a:t>NAT</a:t>
            </a:r>
            <a:r>
              <a:rPr lang="nb-NO" dirty="0"/>
              <a:t> (NAT/PAT) </a:t>
            </a:r>
            <a:r>
              <a:rPr lang="nb-NO" dirty="0" err="1"/>
              <a:t>works</a:t>
            </a:r>
            <a:endParaRPr lang="nb-NO" dirty="0"/>
          </a:p>
          <a:p>
            <a:r>
              <a:rPr lang="nb-NO" dirty="0" err="1"/>
              <a:t>Describe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role</a:t>
            </a:r>
            <a:r>
              <a:rPr lang="nb-NO" dirty="0"/>
              <a:t> to </a:t>
            </a:r>
            <a:r>
              <a:rPr lang="nb-NO" dirty="0" err="1">
                <a:solidFill>
                  <a:srgbClr val="FF0000"/>
                </a:solidFill>
              </a:rPr>
              <a:t>routers</a:t>
            </a:r>
            <a:r>
              <a:rPr lang="nb-NO" dirty="0"/>
              <a:t> and </a:t>
            </a:r>
            <a:r>
              <a:rPr lang="nb-NO" dirty="0" err="1"/>
              <a:t>routing-</a:t>
            </a:r>
            <a:r>
              <a:rPr lang="nb-NO" dirty="0" err="1">
                <a:solidFill>
                  <a:srgbClr val="FF0000"/>
                </a:solidFill>
              </a:rPr>
              <a:t>tabeles</a:t>
            </a:r>
            <a:endParaRPr lang="nb-NO" dirty="0">
              <a:solidFill>
                <a:srgbClr val="FF0000"/>
              </a:solidFill>
            </a:endParaRPr>
          </a:p>
          <a:p>
            <a:r>
              <a:rPr lang="nb-NO" dirty="0" err="1"/>
              <a:t>use</a:t>
            </a:r>
            <a:r>
              <a:rPr lang="nb-NO" dirty="0"/>
              <a:t> </a:t>
            </a:r>
            <a:r>
              <a:rPr lang="nb-NO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ipconfig</a:t>
            </a:r>
            <a:r>
              <a:rPr lang="nb-NO" dirty="0">
                <a:latin typeface="Courier New" pitchFamily="49" charset="0"/>
                <a:cs typeface="Courier New" pitchFamily="49" charset="0"/>
              </a:rPr>
              <a:t> (</a:t>
            </a:r>
            <a:r>
              <a:rPr lang="nb-NO" dirty="0" err="1">
                <a:latin typeface="Courier New" pitchFamily="49" charset="0"/>
                <a:cs typeface="Courier New" pitchFamily="49" charset="0"/>
              </a:rPr>
              <a:t>ifconfig</a:t>
            </a:r>
            <a:r>
              <a:rPr lang="nb-NO" dirty="0">
                <a:latin typeface="Courier New" pitchFamily="49" charset="0"/>
                <a:cs typeface="Courier New" pitchFamily="49" charset="0"/>
              </a:rPr>
              <a:t>)</a:t>
            </a:r>
            <a:r>
              <a:rPr lang="nb-NO" dirty="0"/>
              <a:t>, </a:t>
            </a:r>
            <a:r>
              <a:rPr lang="nb-NO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ping</a:t>
            </a:r>
            <a:r>
              <a:rPr lang="nb-NO" dirty="0"/>
              <a:t>, </a:t>
            </a:r>
            <a:r>
              <a:rPr lang="nb-NO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tracert</a:t>
            </a:r>
            <a:r>
              <a:rPr lang="nb-NO" dirty="0">
                <a:latin typeface="Courier New" pitchFamily="49" charset="0"/>
                <a:cs typeface="Courier New" pitchFamily="49" charset="0"/>
              </a:rPr>
              <a:t> (</a:t>
            </a:r>
            <a:r>
              <a:rPr lang="nb-NO" dirty="0" err="1">
                <a:latin typeface="Courier New" pitchFamily="49" charset="0"/>
                <a:cs typeface="Courier New" pitchFamily="49" charset="0"/>
              </a:rPr>
              <a:t>traceroute</a:t>
            </a:r>
            <a:r>
              <a:rPr lang="nb-NO" dirty="0">
                <a:latin typeface="Courier New" pitchFamily="49" charset="0"/>
                <a:cs typeface="Courier New" pitchFamily="49" charset="0"/>
              </a:rPr>
              <a:t>)</a:t>
            </a:r>
            <a:r>
              <a:rPr lang="nb-NO" dirty="0"/>
              <a:t> and</a:t>
            </a:r>
            <a:br>
              <a:rPr lang="nb-NO" dirty="0"/>
            </a:br>
            <a:r>
              <a:rPr lang="nb-NO" dirty="0" err="1">
                <a:latin typeface="Courier New" pitchFamily="49" charset="0"/>
                <a:cs typeface="Courier New" pitchFamily="49" charset="0"/>
              </a:rPr>
              <a:t>netstat</a:t>
            </a:r>
            <a:r>
              <a:rPr lang="nb-NO" dirty="0">
                <a:latin typeface="Courier New" pitchFamily="49" charset="0"/>
                <a:cs typeface="Courier New" pitchFamily="49" charset="0"/>
              </a:rPr>
              <a:t> –r (</a:t>
            </a:r>
            <a:r>
              <a:rPr lang="nb-NO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route</a:t>
            </a:r>
            <a:r>
              <a:rPr lang="nb-NO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nb-NO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print</a:t>
            </a:r>
            <a:r>
              <a:rPr lang="nb-NO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8EDAC2-4DF3-4D6E-AA7B-C49480E44C46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0" y="-7859"/>
            <a:ext cx="1262407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AF1C8AE-2CDD-414F-82E2-A8C08F8C4BDB}" type="slidenum">
              <a:rPr lang="en-US" smtClean="0"/>
              <a:pPr>
                <a:defRPr/>
              </a:pPr>
              <a:t>36</a:t>
            </a:fld>
            <a:r>
              <a:rPr lang="en-US" dirty="0"/>
              <a:t>/84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53053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r>
              <a:rPr lang="nb-NO" dirty="0" err="1"/>
              <a:t>Exercises</a:t>
            </a:r>
            <a:endParaRPr lang="nb-NO" dirty="0"/>
          </a:p>
        </p:txBody>
      </p:sp>
      <p:sp>
        <p:nvSpPr>
          <p:cNvPr id="49155" name="Rectangle 3"/>
          <p:cNvSpPr>
            <a:spLocks noGrp="1" noChangeArrowheads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nb-NO" dirty="0" err="1"/>
              <a:t>Text</a:t>
            </a:r>
            <a:r>
              <a:rPr lang="nb-NO" dirty="0"/>
              <a:t> </a:t>
            </a:r>
            <a:r>
              <a:rPr lang="nb-NO" dirty="0" err="1"/>
              <a:t>assignment</a:t>
            </a:r>
            <a:r>
              <a:rPr lang="nb-NO" dirty="0"/>
              <a:t> </a:t>
            </a:r>
            <a:r>
              <a:rPr lang="nb-NO" dirty="0" err="1"/>
              <a:t>set</a:t>
            </a:r>
            <a:endParaRPr lang="nb-NO" dirty="0"/>
          </a:p>
          <a:p>
            <a:endParaRPr lang="nb-NO" dirty="0"/>
          </a:p>
          <a:p>
            <a:r>
              <a:rPr lang="nb-NO" dirty="0" err="1"/>
              <a:t>Practical</a:t>
            </a:r>
            <a:r>
              <a:rPr lang="nb-NO" dirty="0"/>
              <a:t> </a:t>
            </a:r>
            <a:r>
              <a:rPr lang="nb-NO" dirty="0" err="1"/>
              <a:t>exercises</a:t>
            </a:r>
            <a:endParaRPr lang="nb-NO" dirty="0"/>
          </a:p>
          <a:p>
            <a:pPr lvl="2"/>
            <a:r>
              <a:rPr lang="nb-NO" dirty="0" err="1"/>
              <a:t>ipconfig</a:t>
            </a:r>
            <a:r>
              <a:rPr lang="nb-NO" dirty="0"/>
              <a:t> /</a:t>
            </a:r>
            <a:r>
              <a:rPr lang="nb-NO" dirty="0" err="1"/>
              <a:t>release</a:t>
            </a:r>
            <a:r>
              <a:rPr lang="nb-NO" dirty="0"/>
              <a:t>, </a:t>
            </a:r>
            <a:r>
              <a:rPr lang="nb-NO" dirty="0" err="1"/>
              <a:t>ipconfig</a:t>
            </a:r>
            <a:r>
              <a:rPr lang="nb-NO" dirty="0"/>
              <a:t> /</a:t>
            </a:r>
            <a:r>
              <a:rPr lang="nb-NO" dirty="0" err="1"/>
              <a:t>renew</a:t>
            </a:r>
            <a:r>
              <a:rPr lang="nb-NO" dirty="0"/>
              <a:t> (Linux/Mac: </a:t>
            </a:r>
            <a:r>
              <a:rPr lang="nb-NO" dirty="0" err="1"/>
              <a:t>ifconfig</a:t>
            </a:r>
            <a:r>
              <a:rPr lang="nb-NO" dirty="0"/>
              <a:t>)</a:t>
            </a:r>
          </a:p>
          <a:p>
            <a:pPr lvl="2"/>
            <a:r>
              <a:rPr lang="nb-NO" dirty="0"/>
              <a:t>ping</a:t>
            </a:r>
          </a:p>
          <a:p>
            <a:pPr lvl="2"/>
            <a:r>
              <a:rPr lang="nb-NO" dirty="0" err="1"/>
              <a:t>tracert</a:t>
            </a:r>
            <a:r>
              <a:rPr lang="nb-NO" dirty="0"/>
              <a:t> (Linux/Mac: </a:t>
            </a:r>
            <a:r>
              <a:rPr lang="nb-NO" dirty="0" err="1"/>
              <a:t>traceroute</a:t>
            </a:r>
            <a:r>
              <a:rPr lang="nb-NO" dirty="0"/>
              <a:t>) </a:t>
            </a:r>
          </a:p>
          <a:p>
            <a:pPr lvl="2"/>
            <a:r>
              <a:rPr lang="nb-NO" dirty="0" err="1"/>
              <a:t>netstat</a:t>
            </a:r>
            <a:r>
              <a:rPr lang="nb-NO" dirty="0"/>
              <a:t> –r </a:t>
            </a:r>
          </a:p>
          <a:p>
            <a:pPr lvl="2"/>
            <a:r>
              <a:rPr lang="nb-NO" dirty="0" err="1"/>
              <a:t>Wireshark</a:t>
            </a:r>
            <a:r>
              <a:rPr lang="nb-NO" dirty="0"/>
              <a:t> – </a:t>
            </a:r>
            <a:r>
              <a:rPr lang="nb-NO" dirty="0" err="1"/>
              <a:t>now</a:t>
            </a:r>
            <a:r>
              <a:rPr lang="nb-NO" dirty="0"/>
              <a:t> </a:t>
            </a:r>
            <a:r>
              <a:rPr lang="nb-NO" dirty="0" err="1"/>
              <a:t>look</a:t>
            </a:r>
            <a:r>
              <a:rPr lang="nb-NO" dirty="0"/>
              <a:t> at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network</a:t>
            </a:r>
            <a:r>
              <a:rPr lang="nb-NO" dirty="0"/>
              <a:t> </a:t>
            </a:r>
            <a:r>
              <a:rPr lang="nb-NO" dirty="0" err="1"/>
              <a:t>layer</a:t>
            </a:r>
            <a:endParaRPr lang="nb-NO" dirty="0"/>
          </a:p>
          <a:p>
            <a:pPr lvl="2"/>
            <a:r>
              <a:rPr lang="nb-NO" dirty="0" err="1"/>
              <a:t>Wireshark</a:t>
            </a:r>
            <a:r>
              <a:rPr lang="nb-NO" dirty="0"/>
              <a:t> - </a:t>
            </a:r>
            <a:r>
              <a:rPr lang="nb-NO" dirty="0" err="1"/>
              <a:t>go</a:t>
            </a:r>
            <a:r>
              <a:rPr lang="nb-NO" dirty="0"/>
              <a:t> </a:t>
            </a:r>
            <a:r>
              <a:rPr lang="nb-NO" dirty="0" err="1"/>
              <a:t>through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latest </a:t>
            </a:r>
            <a:r>
              <a:rPr lang="nb-NO" dirty="0" err="1"/>
              <a:t>tasks</a:t>
            </a:r>
            <a:r>
              <a:rPr lang="nb-NO" dirty="0"/>
              <a:t> </a:t>
            </a:r>
            <a:r>
              <a:rPr lang="nb-NO" dirty="0" err="1"/>
              <a:t>with</a:t>
            </a:r>
            <a:r>
              <a:rPr lang="nb-NO" dirty="0"/>
              <a:t> HTTP, FTP </a:t>
            </a:r>
            <a:r>
              <a:rPr lang="nb-NO" dirty="0" err="1"/>
              <a:t>etc</a:t>
            </a:r>
            <a:r>
              <a:rPr lang="nb-NO" dirty="0"/>
              <a:t>; </a:t>
            </a:r>
            <a:r>
              <a:rPr lang="nb-NO" dirty="0" err="1"/>
              <a:t>but</a:t>
            </a:r>
            <a:r>
              <a:rPr lang="nb-NO" dirty="0"/>
              <a:t> </a:t>
            </a:r>
            <a:r>
              <a:rPr lang="nb-NO" dirty="0" err="1"/>
              <a:t>look</a:t>
            </a:r>
            <a:r>
              <a:rPr lang="nb-NO" dirty="0"/>
              <a:t> at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network</a:t>
            </a:r>
            <a:r>
              <a:rPr lang="nb-NO" dirty="0"/>
              <a:t> </a:t>
            </a:r>
            <a:r>
              <a:rPr lang="nb-NO" dirty="0" err="1"/>
              <a:t>layer</a:t>
            </a:r>
            <a:endParaRPr lang="nb-NO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AFA4B4-5602-4E35-A5BE-6E54026EE384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0" y="-7859"/>
            <a:ext cx="1262407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AF1C8AE-2CDD-414F-82E2-A8C08F8C4BDB}" type="slidenum">
              <a:rPr lang="en-US" smtClean="0"/>
              <a:pPr>
                <a:defRPr/>
              </a:pPr>
              <a:t>37</a:t>
            </a:fld>
            <a:r>
              <a:rPr lang="en-US" dirty="0"/>
              <a:t>/84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93362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91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91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91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91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91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91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91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91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91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91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91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91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91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91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91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491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91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91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91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491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91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491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491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491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491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491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491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491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4915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4915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4915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4915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155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nb-NO" dirty="0"/>
              <a:t>For </a:t>
            </a:r>
            <a:r>
              <a:rPr lang="nb-NO" dirty="0" err="1"/>
              <a:t>optional</a:t>
            </a:r>
            <a:r>
              <a:rPr lang="nb-NO" dirty="0"/>
              <a:t> </a:t>
            </a:r>
            <a:r>
              <a:rPr lang="nb-NO" dirty="0" err="1"/>
              <a:t>self-study</a:t>
            </a:r>
            <a:endParaRPr lang="nb-NO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E6E8A8A2-F3AC-46F4-B156-7E81E527FF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5748" y="4228641"/>
            <a:ext cx="10214994" cy="2042949"/>
          </a:xfrm>
        </p:spPr>
        <p:txBody>
          <a:bodyPr>
            <a:normAutofit/>
          </a:bodyPr>
          <a:lstStyle/>
          <a:p>
            <a:r>
              <a:rPr lang="nb-NO" dirty="0"/>
              <a:t>For </a:t>
            </a:r>
            <a:r>
              <a:rPr lang="nb-NO" dirty="0" err="1"/>
              <a:t>those</a:t>
            </a:r>
            <a:r>
              <a:rPr lang="nb-NO" dirty="0"/>
              <a:t> </a:t>
            </a:r>
            <a:r>
              <a:rPr lang="nb-NO" dirty="0" err="1"/>
              <a:t>who</a:t>
            </a:r>
            <a:r>
              <a:rPr lang="nb-NO" dirty="0"/>
              <a:t> </a:t>
            </a:r>
            <a:r>
              <a:rPr lang="nb-NO" dirty="0" err="1"/>
              <a:t>want</a:t>
            </a:r>
            <a:r>
              <a:rPr lang="nb-NO" dirty="0"/>
              <a:t> to </a:t>
            </a:r>
            <a:r>
              <a:rPr lang="nb-NO" dirty="0" err="1"/>
              <a:t>learn</a:t>
            </a:r>
            <a:r>
              <a:rPr lang="nb-NO" dirty="0"/>
              <a:t> </a:t>
            </a:r>
            <a:r>
              <a:rPr lang="nb-NO" dirty="0" err="1"/>
              <a:t>some</a:t>
            </a:r>
            <a:r>
              <a:rPr lang="nb-NO" dirty="0"/>
              <a:t> </a:t>
            </a:r>
            <a:r>
              <a:rPr lang="nb-NO" dirty="0" err="1"/>
              <a:t>topics</a:t>
            </a:r>
            <a:r>
              <a:rPr lang="nb-NO" dirty="0"/>
              <a:t> more in </a:t>
            </a:r>
            <a:r>
              <a:rPr lang="nb-NO" dirty="0" err="1"/>
              <a:t>depth</a:t>
            </a:r>
            <a:r>
              <a:rPr lang="nb-NO" dirty="0"/>
              <a:t> to understand it </a:t>
            </a:r>
            <a:r>
              <a:rPr lang="nb-NO" dirty="0" err="1"/>
              <a:t>better</a:t>
            </a:r>
            <a:r>
              <a:rPr lang="nb-NO" dirty="0"/>
              <a:t>, </a:t>
            </a:r>
            <a:r>
              <a:rPr lang="nb-NO" dirty="0" err="1"/>
              <a:t>here</a:t>
            </a:r>
            <a:r>
              <a:rPr lang="nb-NO" dirty="0"/>
              <a:t> </a:t>
            </a:r>
            <a:r>
              <a:rPr lang="nb-NO" dirty="0" err="1"/>
              <a:t>are</a:t>
            </a:r>
            <a:r>
              <a:rPr lang="nb-NO" dirty="0"/>
              <a:t> </a:t>
            </a:r>
            <a:r>
              <a:rPr lang="nb-NO" dirty="0" err="1"/>
              <a:t>some</a:t>
            </a:r>
            <a:r>
              <a:rPr lang="nb-NO" dirty="0"/>
              <a:t> </a:t>
            </a:r>
            <a:r>
              <a:rPr lang="nb-NO" dirty="0" err="1"/>
              <a:t>extra</a:t>
            </a:r>
            <a:r>
              <a:rPr lang="nb-NO" dirty="0"/>
              <a:t> </a:t>
            </a:r>
            <a:r>
              <a:rPr lang="nb-NO" dirty="0" err="1"/>
              <a:t>topics</a:t>
            </a:r>
            <a:r>
              <a:rPr lang="nb-NO" dirty="0"/>
              <a:t> </a:t>
            </a:r>
            <a:r>
              <a:rPr lang="nb-NO" dirty="0" err="1"/>
              <a:t>related</a:t>
            </a:r>
            <a:r>
              <a:rPr lang="nb-NO" dirty="0"/>
              <a:t> to </a:t>
            </a:r>
            <a:r>
              <a:rPr lang="nb-NO" dirty="0" err="1"/>
              <a:t>today's</a:t>
            </a:r>
            <a:r>
              <a:rPr lang="nb-NO" dirty="0"/>
              <a:t> </a:t>
            </a:r>
            <a:r>
              <a:rPr lang="nb-NO" dirty="0" err="1"/>
              <a:t>teaching</a:t>
            </a:r>
            <a:r>
              <a:rPr lang="nb-NO" dirty="0"/>
              <a:t>, it must be </a:t>
            </a:r>
            <a:r>
              <a:rPr lang="nb-NO" dirty="0" err="1"/>
              <a:t>expected</a:t>
            </a:r>
            <a:r>
              <a:rPr lang="nb-NO" dirty="0"/>
              <a:t> </a:t>
            </a:r>
            <a:r>
              <a:rPr lang="nb-NO" dirty="0" err="1"/>
              <a:t>some</a:t>
            </a:r>
            <a:r>
              <a:rPr lang="nb-NO" dirty="0"/>
              <a:t> personal </a:t>
            </a:r>
            <a:r>
              <a:rPr lang="nb-NO" dirty="0" err="1"/>
              <a:t>work</a:t>
            </a:r>
            <a:r>
              <a:rPr lang="nb-NO" dirty="0"/>
              <a:t> to understand </a:t>
            </a:r>
            <a:r>
              <a:rPr lang="nb-NO" dirty="0" err="1"/>
              <a:t>these</a:t>
            </a:r>
            <a:r>
              <a:rPr lang="nb-NO" dirty="0"/>
              <a:t> </a:t>
            </a:r>
            <a:r>
              <a:rPr lang="nb-NO" dirty="0" err="1"/>
              <a:t>topics</a:t>
            </a:r>
            <a:r>
              <a:rPr lang="nb-NO" dirty="0"/>
              <a:t>.</a:t>
            </a:r>
          </a:p>
          <a:p>
            <a:r>
              <a:rPr lang="nb-NO" dirty="0" err="1"/>
              <a:t>There</a:t>
            </a:r>
            <a:r>
              <a:rPr lang="nb-NO" dirty="0"/>
              <a:t> </a:t>
            </a:r>
            <a:r>
              <a:rPr lang="nb-NO" dirty="0" err="1"/>
              <a:t>will</a:t>
            </a:r>
            <a:r>
              <a:rPr lang="nb-NO" dirty="0"/>
              <a:t> be </a:t>
            </a:r>
            <a:r>
              <a:rPr lang="nb-NO" dirty="0" err="1"/>
              <a:t>no</a:t>
            </a:r>
            <a:r>
              <a:rPr lang="nb-NO" dirty="0"/>
              <a:t> questions </a:t>
            </a:r>
            <a:r>
              <a:rPr lang="nb-NO" dirty="0" err="1"/>
              <a:t>on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exam</a:t>
            </a:r>
            <a:r>
              <a:rPr lang="nb-NO" dirty="0"/>
              <a:t> from </a:t>
            </a:r>
            <a:r>
              <a:rPr lang="nb-NO" dirty="0" err="1"/>
              <a:t>these</a:t>
            </a:r>
            <a:r>
              <a:rPr lang="nb-NO" dirty="0"/>
              <a:t>, and </a:t>
            </a:r>
            <a:r>
              <a:rPr lang="nb-NO" dirty="0" err="1"/>
              <a:t>this</a:t>
            </a:r>
            <a:r>
              <a:rPr lang="nb-NO" dirty="0"/>
              <a:t> is </a:t>
            </a:r>
            <a:r>
              <a:rPr lang="nb-NO" dirty="0" err="1"/>
              <a:t>therefore</a:t>
            </a:r>
            <a:r>
              <a:rPr lang="nb-NO" dirty="0"/>
              <a:t> not </a:t>
            </a:r>
            <a:r>
              <a:rPr lang="nb-NO" dirty="0" err="1"/>
              <a:t>considered</a:t>
            </a:r>
            <a:r>
              <a:rPr lang="nb-NO" dirty="0"/>
              <a:t> to be part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syllabus.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buFontTx/>
              <a:buNone/>
              <a:defRPr/>
            </a:pPr>
            <a:fld id="{14E1EE19-6ACC-40B0-8BA0-67E237E80199}" type="slidenum">
              <a:rPr lang="en-US" smtClean="0"/>
              <a:pPr>
                <a:buFontTx/>
                <a:buNone/>
                <a:defRPr/>
              </a:pPr>
              <a:t>38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30312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r>
              <a:rPr lang="nb-NO" dirty="0"/>
              <a:t>Virtual </a:t>
            </a:r>
            <a:r>
              <a:rPr lang="nb-NO" dirty="0" err="1"/>
              <a:t>connection</a:t>
            </a:r>
            <a:r>
              <a:rPr lang="nb-NO" dirty="0"/>
              <a:t>(</a:t>
            </a:r>
            <a:r>
              <a:rPr lang="nb-NO" dirty="0">
                <a:solidFill>
                  <a:srgbClr val="FF0000"/>
                </a:solidFill>
              </a:rPr>
              <a:t>VC</a:t>
            </a:r>
            <a:r>
              <a:rPr lang="nb-NO" dirty="0"/>
              <a:t>)</a:t>
            </a:r>
            <a:endParaRPr lang="en-GB" dirty="0"/>
          </a:p>
        </p:txBody>
      </p:sp>
      <p:sp>
        <p:nvSpPr>
          <p:cNvPr id="30723" name="Rectangle 3"/>
          <p:cNvSpPr>
            <a:spLocks noGrp="1" noChangeArrowheads="1"/>
          </p:cNvSpPr>
          <p:nvPr>
            <p:ph idx="1"/>
            <p:custDataLst>
              <p:tags r:id="rId3"/>
            </p:custDataLst>
          </p:nvPr>
        </p:nvSpPr>
        <p:spPr>
          <a:xfrm>
            <a:off x="1919536" y="1066800"/>
            <a:ext cx="8568952" cy="5410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nb-NO" dirty="0" err="1"/>
              <a:t>Common</a:t>
            </a:r>
            <a:r>
              <a:rPr lang="nb-NO" dirty="0"/>
              <a:t> </a:t>
            </a:r>
            <a:r>
              <a:rPr lang="nb-NO" dirty="0" err="1"/>
              <a:t>on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network</a:t>
            </a:r>
            <a:r>
              <a:rPr lang="nb-NO" dirty="0"/>
              <a:t> </a:t>
            </a:r>
            <a:r>
              <a:rPr lang="nb-NO" dirty="0" err="1"/>
              <a:t>layer</a:t>
            </a:r>
            <a:r>
              <a:rPr lang="nb-NO" dirty="0"/>
              <a:t> is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switched</a:t>
            </a:r>
            <a:r>
              <a:rPr lang="nb-NO" dirty="0"/>
              <a:t> </a:t>
            </a:r>
            <a:r>
              <a:rPr lang="nb-NO" dirty="0" err="1"/>
              <a:t>connection</a:t>
            </a:r>
            <a:r>
              <a:rPr lang="nb-NO" dirty="0"/>
              <a:t>, </a:t>
            </a:r>
            <a:r>
              <a:rPr lang="nb-NO" dirty="0" err="1"/>
              <a:t>but</a:t>
            </a:r>
            <a:r>
              <a:rPr lang="nb-NO" dirty="0"/>
              <a:t> it is </a:t>
            </a:r>
            <a:r>
              <a:rPr lang="nb-NO" dirty="0" err="1"/>
              <a:t>possible</a:t>
            </a:r>
            <a:r>
              <a:rPr lang="nb-NO" dirty="0"/>
              <a:t> to </a:t>
            </a:r>
            <a:r>
              <a:rPr lang="nb-NO" dirty="0" err="1"/>
              <a:t>set</a:t>
            </a:r>
            <a:r>
              <a:rPr lang="nb-NO" dirty="0"/>
              <a:t> up a </a:t>
            </a:r>
            <a:r>
              <a:rPr lang="nb-NO" dirty="0" err="1"/>
              <a:t>fixed</a:t>
            </a:r>
            <a:r>
              <a:rPr lang="nb-NO" dirty="0"/>
              <a:t> </a:t>
            </a:r>
            <a:r>
              <a:rPr lang="nb-NO" dirty="0" err="1"/>
              <a:t>connection</a:t>
            </a:r>
            <a:r>
              <a:rPr lang="nb-NO" dirty="0"/>
              <a:t>:</a:t>
            </a:r>
            <a:br>
              <a:rPr lang="nb-NO" dirty="0"/>
            </a:br>
            <a:endParaRPr lang="nb-NO" dirty="0"/>
          </a:p>
          <a:p>
            <a:r>
              <a:rPr lang="nb-NO" dirty="0" err="1"/>
              <a:t>Much</a:t>
            </a:r>
            <a:r>
              <a:rPr lang="nb-NO" dirty="0"/>
              <a:t> like a </a:t>
            </a:r>
            <a:r>
              <a:rPr lang="nb-NO" dirty="0" err="1"/>
              <a:t>telephone</a:t>
            </a:r>
            <a:r>
              <a:rPr lang="nb-NO" dirty="0"/>
              <a:t> </a:t>
            </a:r>
            <a:r>
              <a:rPr lang="nb-NO" dirty="0" err="1"/>
              <a:t>connection</a:t>
            </a:r>
            <a:endParaRPr lang="nb-NO" dirty="0"/>
          </a:p>
          <a:p>
            <a:r>
              <a:rPr lang="nb-NO" dirty="0"/>
              <a:t>Must </a:t>
            </a:r>
            <a:r>
              <a:rPr lang="nb-NO" dirty="0" err="1"/>
              <a:t>establish</a:t>
            </a:r>
            <a:r>
              <a:rPr lang="nb-NO" dirty="0"/>
              <a:t> a </a:t>
            </a:r>
            <a:r>
              <a:rPr lang="nb-NO" dirty="0" err="1"/>
              <a:t>connection</a:t>
            </a:r>
            <a:r>
              <a:rPr lang="nb-NO" dirty="0"/>
              <a:t> (</a:t>
            </a:r>
            <a:r>
              <a:rPr lang="nb-NO" dirty="0" err="1"/>
              <a:t>route</a:t>
            </a:r>
            <a:r>
              <a:rPr lang="nb-NO" dirty="0"/>
              <a:t>) first</a:t>
            </a:r>
          </a:p>
          <a:p>
            <a:r>
              <a:rPr lang="nb-NO" dirty="0" err="1"/>
              <a:t>Each</a:t>
            </a:r>
            <a:r>
              <a:rPr lang="nb-NO" dirty="0"/>
              <a:t> </a:t>
            </a:r>
            <a:r>
              <a:rPr lang="nb-NO" dirty="0" err="1"/>
              <a:t>packet</a:t>
            </a:r>
            <a:r>
              <a:rPr lang="nb-NO" dirty="0"/>
              <a:t> </a:t>
            </a:r>
            <a:r>
              <a:rPr lang="nb-NO" dirty="0" err="1"/>
              <a:t>contains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connection's</a:t>
            </a:r>
            <a:r>
              <a:rPr lang="nb-NO" dirty="0"/>
              <a:t> </a:t>
            </a:r>
            <a:r>
              <a:rPr lang="nb-NO" dirty="0" err="1">
                <a:solidFill>
                  <a:srgbClr val="FF0000"/>
                </a:solidFill>
              </a:rPr>
              <a:t>route</a:t>
            </a:r>
            <a:r>
              <a:rPr lang="nb-NO" dirty="0">
                <a:solidFill>
                  <a:srgbClr val="FF0000"/>
                </a:solidFill>
              </a:rPr>
              <a:t> ID</a:t>
            </a:r>
          </a:p>
          <a:p>
            <a:r>
              <a:rPr lang="nb-NO" dirty="0" err="1"/>
              <a:t>Each</a:t>
            </a:r>
            <a:r>
              <a:rPr lang="nb-NO" dirty="0"/>
              <a:t> </a:t>
            </a:r>
            <a:r>
              <a:rPr lang="nb-NO" dirty="0" err="1"/>
              <a:t>router</a:t>
            </a:r>
            <a:r>
              <a:rPr lang="nb-NO" dirty="0"/>
              <a:t> (</a:t>
            </a:r>
            <a:r>
              <a:rPr lang="nb-NO" dirty="0" err="1"/>
              <a:t>stopover</a:t>
            </a:r>
            <a:r>
              <a:rPr lang="nb-NO" dirty="0"/>
              <a:t>) </a:t>
            </a:r>
            <a:r>
              <a:rPr lang="nb-NO" dirty="0" err="1"/>
              <a:t>maintains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state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each</a:t>
            </a:r>
            <a:r>
              <a:rPr lang="nb-NO" dirty="0"/>
              <a:t> </a:t>
            </a:r>
            <a:r>
              <a:rPr lang="nb-NO" dirty="0" err="1"/>
              <a:t>route</a:t>
            </a:r>
            <a:endParaRPr lang="nb-NO" dirty="0"/>
          </a:p>
          <a:p>
            <a:pPr lvl="1"/>
            <a:r>
              <a:rPr lang="nb-NO" dirty="0"/>
              <a:t>The transport </a:t>
            </a:r>
            <a:r>
              <a:rPr lang="nb-NO" dirty="0" err="1"/>
              <a:t>layer</a:t>
            </a:r>
            <a:r>
              <a:rPr lang="nb-NO" dirty="0"/>
              <a:t> </a:t>
            </a:r>
            <a:r>
              <a:rPr lang="nb-NO" dirty="0" err="1"/>
              <a:t>only</a:t>
            </a:r>
            <a:r>
              <a:rPr lang="nb-NO" dirty="0"/>
              <a:t> sees </a:t>
            </a:r>
            <a:r>
              <a:rPr lang="nb-NO" dirty="0" err="1"/>
              <a:t>each</a:t>
            </a:r>
            <a:r>
              <a:rPr lang="nb-NO" dirty="0"/>
              <a:t> end </a:t>
            </a:r>
            <a:r>
              <a:rPr lang="nb-NO" dirty="0" err="1"/>
              <a:t>of</a:t>
            </a:r>
            <a:r>
              <a:rPr lang="nb-NO" dirty="0"/>
              <a:t> a </a:t>
            </a:r>
            <a:r>
              <a:rPr lang="nb-NO" dirty="0" err="1"/>
              <a:t>route</a:t>
            </a:r>
            <a:endParaRPr lang="nb-NO" dirty="0"/>
          </a:p>
          <a:p>
            <a:r>
              <a:rPr lang="nb-NO" dirty="0"/>
              <a:t>Data is </a:t>
            </a:r>
            <a:r>
              <a:rPr lang="nb-NO" dirty="0" err="1"/>
              <a:t>transferred</a:t>
            </a:r>
            <a:r>
              <a:rPr lang="nb-NO" dirty="0"/>
              <a:t> </a:t>
            </a:r>
            <a:r>
              <a:rPr lang="nb-NO" dirty="0" err="1"/>
              <a:t>when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route</a:t>
            </a:r>
            <a:r>
              <a:rPr lang="nb-NO" dirty="0"/>
              <a:t> is </a:t>
            </a:r>
            <a:r>
              <a:rPr lang="nb-NO" dirty="0" err="1"/>
              <a:t>established</a:t>
            </a:r>
            <a:endParaRPr lang="nb-NO" dirty="0"/>
          </a:p>
          <a:p>
            <a:r>
              <a:rPr lang="nb-NO" dirty="0"/>
              <a:t>The </a:t>
            </a:r>
            <a:r>
              <a:rPr lang="nb-NO" dirty="0" err="1"/>
              <a:t>route</a:t>
            </a:r>
            <a:r>
              <a:rPr lang="nb-NO" dirty="0"/>
              <a:t> is "torn </a:t>
            </a:r>
            <a:r>
              <a:rPr lang="nb-NO" dirty="0" err="1"/>
              <a:t>down</a:t>
            </a:r>
            <a:r>
              <a:rPr lang="nb-NO" dirty="0"/>
              <a:t>" </a:t>
            </a:r>
            <a:r>
              <a:rPr lang="nb-NO" dirty="0" err="1"/>
              <a:t>when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transfer is </a:t>
            </a:r>
            <a:r>
              <a:rPr lang="nb-NO" dirty="0" err="1"/>
              <a:t>complete</a:t>
            </a:r>
            <a:endParaRPr lang="nb-NO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29DE43-6F84-48B1-9EDF-B495033E3247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0" y="-7859"/>
            <a:ext cx="1262407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AF1C8AE-2CDD-414F-82E2-A8C08F8C4BDB}" type="slidenum">
              <a:rPr lang="en-US" smtClean="0"/>
              <a:pPr>
                <a:defRPr/>
              </a:pPr>
              <a:t>39</a:t>
            </a:fld>
            <a:r>
              <a:rPr lang="en-US" dirty="0"/>
              <a:t>/84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64136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2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D809D84-69DF-6109-DA8D-58D6E5AEF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A22C229-ADA9-7906-5E67-3969DEE920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learn about addresses on the Internet</a:t>
            </a:r>
          </a:p>
          <a:p>
            <a:pPr lvl="1"/>
            <a:r>
              <a:rPr lang="en-US" dirty="0"/>
              <a:t>IP, subnets</a:t>
            </a:r>
          </a:p>
          <a:p>
            <a:r>
              <a:rPr lang="en-US" dirty="0"/>
              <a:t>To learn debug the network using ICMP</a:t>
            </a:r>
          </a:p>
          <a:p>
            <a:pPr lvl="1"/>
            <a:r>
              <a:rPr lang="en-US" dirty="0"/>
              <a:t>ping, trace route</a:t>
            </a:r>
          </a:p>
          <a:p>
            <a:r>
              <a:rPr lang="en-US" dirty="0"/>
              <a:t>To understand how NAT (Network Address Translation) works</a:t>
            </a:r>
          </a:p>
          <a:p>
            <a:r>
              <a:rPr lang="en-US" dirty="0"/>
              <a:t>To get to use some basic networking commands in the terminal </a:t>
            </a:r>
            <a:r>
              <a:rPr lang="en-US"/>
              <a:t>/ prompt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0736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>
          <a:xfrm>
            <a:off x="1991544" y="223168"/>
            <a:ext cx="8229600" cy="634082"/>
          </a:xfrm>
        </p:spPr>
        <p:txBody>
          <a:bodyPr>
            <a:normAutofit/>
          </a:bodyPr>
          <a:lstStyle/>
          <a:p>
            <a:r>
              <a:rPr lang="en-US" sz="3600" dirty="0" err="1">
                <a:solidFill>
                  <a:srgbClr val="FF0000"/>
                </a:solidFill>
              </a:rPr>
              <a:t>Forwarding</a:t>
            </a:r>
            <a:r>
              <a:rPr lang="en-US" sz="3600" dirty="0" err="1"/>
              <a:t>table</a:t>
            </a:r>
            <a:r>
              <a:rPr lang="en-US" sz="3600" dirty="0"/>
              <a:t>: example</a:t>
            </a:r>
          </a:p>
        </p:txBody>
      </p:sp>
      <p:sp>
        <p:nvSpPr>
          <p:cNvPr id="31747" name="Rectangle 3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414779" y="2620362"/>
            <a:ext cx="10821971" cy="3416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just"/>
            <a:r>
              <a:rPr lang="en-US" dirty="0"/>
              <a:t>                 </a:t>
            </a:r>
            <a:r>
              <a:rPr lang="en-US" u="sng" dirty="0">
                <a:latin typeface="Times" charset="0"/>
                <a:cs typeface="Times New Roman" pitchFamily="18" charset="0"/>
              </a:rPr>
              <a:t>Address area for recipient</a:t>
            </a:r>
            <a:r>
              <a:rPr lang="en-US" dirty="0">
                <a:latin typeface="Times" charset="0"/>
                <a:cs typeface="Times New Roman" pitchFamily="18" charset="0"/>
              </a:rPr>
              <a:t>                                         </a:t>
            </a:r>
            <a:r>
              <a:rPr lang="en-US" u="sng" dirty="0">
                <a:latin typeface="Times" charset="0"/>
                <a:cs typeface="Times New Roman" pitchFamily="18" charset="0"/>
              </a:rPr>
              <a:t>Link interface</a:t>
            </a:r>
          </a:p>
          <a:p>
            <a:pPr algn="just"/>
            <a:endParaRPr lang="en-US" dirty="0"/>
          </a:p>
          <a:p>
            <a:pPr algn="just"/>
            <a:r>
              <a:rPr lang="en-US" dirty="0">
                <a:latin typeface="Times" charset="0"/>
                <a:cs typeface="Times New Roman" pitchFamily="18" charset="0"/>
              </a:rPr>
              <a:t>         </a:t>
            </a:r>
            <a:r>
              <a:rPr lang="en-US" b="1" dirty="0">
                <a:solidFill>
                  <a:schemeClr val="tx2"/>
                </a:solidFill>
                <a:latin typeface="Times" charset="0"/>
                <a:cs typeface="Times New Roman" pitchFamily="18" charset="0"/>
              </a:rPr>
              <a:t>11001000 00010111 00010</a:t>
            </a:r>
            <a:r>
              <a:rPr lang="en-US" dirty="0">
                <a:solidFill>
                  <a:srgbClr val="FF0000"/>
                </a:solidFill>
                <a:latin typeface="Times" charset="0"/>
                <a:cs typeface="Times New Roman" pitchFamily="18" charset="0"/>
              </a:rPr>
              <a:t>000 00000000	</a:t>
            </a:r>
            <a:r>
              <a:rPr lang="en-US" dirty="0">
                <a:latin typeface="Times" charset="0"/>
                <a:cs typeface="Times New Roman" pitchFamily="18" charset="0"/>
              </a:rPr>
              <a:t>to                                                                        	0  </a:t>
            </a:r>
            <a:endParaRPr lang="en-US" dirty="0"/>
          </a:p>
          <a:p>
            <a:pPr algn="just"/>
            <a:r>
              <a:rPr lang="en-US" dirty="0">
                <a:latin typeface="Times" charset="0"/>
                <a:cs typeface="Times New Roman" pitchFamily="18" charset="0"/>
              </a:rPr>
              <a:t>         </a:t>
            </a:r>
            <a:r>
              <a:rPr lang="en-US" b="1" dirty="0">
                <a:solidFill>
                  <a:schemeClr val="tx2"/>
                </a:solidFill>
                <a:latin typeface="Times" charset="0"/>
                <a:cs typeface="Times New Roman" pitchFamily="18" charset="0"/>
              </a:rPr>
              <a:t>11001000 00010111 00010</a:t>
            </a:r>
            <a:r>
              <a:rPr lang="en-US" dirty="0">
                <a:solidFill>
                  <a:srgbClr val="FF0000"/>
                </a:solidFill>
                <a:latin typeface="Times" charset="0"/>
                <a:cs typeface="Times New Roman" pitchFamily="18" charset="0"/>
              </a:rPr>
              <a:t>111 11111111</a:t>
            </a:r>
          </a:p>
          <a:p>
            <a:pPr algn="just"/>
            <a:endParaRPr lang="en-US" dirty="0"/>
          </a:p>
          <a:p>
            <a:pPr algn="just"/>
            <a:r>
              <a:rPr lang="en-US" dirty="0">
                <a:latin typeface="Times" charset="0"/>
                <a:cs typeface="Times New Roman" pitchFamily="18" charset="0"/>
              </a:rPr>
              <a:t>         </a:t>
            </a:r>
            <a:r>
              <a:rPr lang="en-US" b="1" dirty="0">
                <a:latin typeface="Times" charset="0"/>
                <a:cs typeface="Times New Roman" pitchFamily="18" charset="0"/>
              </a:rPr>
              <a:t>11001000 00010111 00011</a:t>
            </a:r>
            <a:r>
              <a:rPr lang="en-US" dirty="0">
                <a:latin typeface="Times" charset="0"/>
                <a:cs typeface="Times New Roman" pitchFamily="18" charset="0"/>
              </a:rPr>
              <a:t>000 </a:t>
            </a:r>
            <a:r>
              <a:rPr lang="en-US" dirty="0">
                <a:solidFill>
                  <a:srgbClr val="FF0000"/>
                </a:solidFill>
                <a:latin typeface="Times" charset="0"/>
                <a:cs typeface="Times New Roman" pitchFamily="18" charset="0"/>
              </a:rPr>
              <a:t>00000000	</a:t>
            </a:r>
            <a:r>
              <a:rPr lang="en-US" dirty="0">
                <a:latin typeface="Times" charset="0"/>
                <a:cs typeface="Times New Roman" pitchFamily="18" charset="0"/>
              </a:rPr>
              <a:t>to                                                                        	1</a:t>
            </a:r>
            <a:endParaRPr lang="en-US" dirty="0"/>
          </a:p>
          <a:p>
            <a:pPr algn="just"/>
            <a:r>
              <a:rPr lang="en-US" dirty="0">
                <a:latin typeface="Times" charset="0"/>
                <a:cs typeface="Times New Roman" pitchFamily="18" charset="0"/>
              </a:rPr>
              <a:t>         </a:t>
            </a:r>
            <a:r>
              <a:rPr lang="en-US" b="1" dirty="0">
                <a:latin typeface="Times" charset="0"/>
                <a:cs typeface="Times New Roman" pitchFamily="18" charset="0"/>
              </a:rPr>
              <a:t>11001000 00010111 00011</a:t>
            </a:r>
            <a:r>
              <a:rPr lang="en-US" dirty="0">
                <a:latin typeface="Times" charset="0"/>
                <a:cs typeface="Times New Roman" pitchFamily="18" charset="0"/>
              </a:rPr>
              <a:t>000 </a:t>
            </a:r>
            <a:r>
              <a:rPr lang="en-US" dirty="0">
                <a:solidFill>
                  <a:srgbClr val="FF0000"/>
                </a:solidFill>
                <a:latin typeface="Times" charset="0"/>
                <a:cs typeface="Times New Roman" pitchFamily="18" charset="0"/>
              </a:rPr>
              <a:t>11111111</a:t>
            </a:r>
            <a:r>
              <a:rPr lang="en-US" dirty="0">
                <a:latin typeface="Times" charset="0"/>
                <a:cs typeface="Times New Roman" pitchFamily="18" charset="0"/>
              </a:rPr>
              <a:t>  </a:t>
            </a:r>
          </a:p>
          <a:p>
            <a:pPr algn="just"/>
            <a:endParaRPr lang="en-US" dirty="0"/>
          </a:p>
          <a:p>
            <a:pPr algn="just"/>
            <a:r>
              <a:rPr lang="en-US" dirty="0">
                <a:latin typeface="Times" charset="0"/>
                <a:cs typeface="Times New Roman" pitchFamily="18" charset="0"/>
              </a:rPr>
              <a:t>         </a:t>
            </a:r>
            <a:r>
              <a:rPr lang="en-US" b="1" dirty="0">
                <a:latin typeface="Times" charset="0"/>
                <a:cs typeface="Times New Roman" pitchFamily="18" charset="0"/>
              </a:rPr>
              <a:t>11001000 00010111 00011</a:t>
            </a:r>
            <a:r>
              <a:rPr lang="en-US" dirty="0">
                <a:solidFill>
                  <a:srgbClr val="00B050"/>
                </a:solidFill>
                <a:latin typeface="Times" charset="0"/>
                <a:cs typeface="Times New Roman" pitchFamily="18" charset="0"/>
              </a:rPr>
              <a:t>001</a:t>
            </a:r>
            <a:r>
              <a:rPr lang="en-US" dirty="0">
                <a:latin typeface="Times" charset="0"/>
                <a:cs typeface="Times New Roman" pitchFamily="18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Times" charset="0"/>
                <a:cs typeface="Times New Roman" pitchFamily="18" charset="0"/>
              </a:rPr>
              <a:t>00000000</a:t>
            </a:r>
            <a:r>
              <a:rPr lang="en-US" dirty="0">
                <a:latin typeface="Times" charset="0"/>
                <a:cs typeface="Times New Roman" pitchFamily="18" charset="0"/>
              </a:rPr>
              <a:t>	to                                                                       	2</a:t>
            </a:r>
            <a:endParaRPr lang="en-US" dirty="0"/>
          </a:p>
          <a:p>
            <a:pPr algn="just"/>
            <a:r>
              <a:rPr lang="en-US" dirty="0">
                <a:latin typeface="Times" charset="0"/>
                <a:cs typeface="Times New Roman" pitchFamily="18" charset="0"/>
              </a:rPr>
              <a:t>         </a:t>
            </a:r>
            <a:r>
              <a:rPr lang="en-US" b="1" dirty="0">
                <a:latin typeface="Times" charset="0"/>
                <a:cs typeface="Times New Roman" pitchFamily="18" charset="0"/>
              </a:rPr>
              <a:t>11001000 00010111 00011</a:t>
            </a:r>
            <a:r>
              <a:rPr lang="en-US" dirty="0">
                <a:solidFill>
                  <a:srgbClr val="00B050"/>
                </a:solidFill>
                <a:latin typeface="Times" charset="0"/>
                <a:cs typeface="Times New Roman" pitchFamily="18" charset="0"/>
              </a:rPr>
              <a:t>111</a:t>
            </a:r>
            <a:r>
              <a:rPr lang="en-US" dirty="0">
                <a:latin typeface="Times" charset="0"/>
                <a:cs typeface="Times New Roman" pitchFamily="18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Times" charset="0"/>
                <a:cs typeface="Times New Roman" pitchFamily="18" charset="0"/>
              </a:rPr>
              <a:t>11111111</a:t>
            </a:r>
            <a:r>
              <a:rPr lang="en-US" dirty="0">
                <a:latin typeface="Times" charset="0"/>
                <a:cs typeface="Times New Roman" pitchFamily="18" charset="0"/>
              </a:rPr>
              <a:t>  </a:t>
            </a:r>
          </a:p>
          <a:p>
            <a:pPr algn="just"/>
            <a:endParaRPr lang="en-US" dirty="0"/>
          </a:p>
          <a:p>
            <a:pPr algn="just"/>
            <a:r>
              <a:rPr lang="en-US" dirty="0">
                <a:latin typeface="Times" charset="0"/>
                <a:cs typeface="Times New Roman" pitchFamily="18" charset="0"/>
              </a:rPr>
              <a:t>                                      			or                                                                     	3</a:t>
            </a:r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B382D55C-BE2E-4973-ACC2-8D21B88438ED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0" y="-7859"/>
            <a:ext cx="1262407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AF1C8AE-2CDD-414F-82E2-A8C08F8C4BDB}" type="slidenum">
              <a:rPr lang="en-US" smtClean="0"/>
              <a:pPr>
                <a:defRPr/>
              </a:pPr>
              <a:t>40</a:t>
            </a:fld>
            <a:r>
              <a:rPr lang="en-US" dirty="0"/>
              <a:t>/84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21435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r>
              <a:rPr lang="nb-NO" dirty="0"/>
              <a:t>Is it </a:t>
            </a:r>
            <a:r>
              <a:rPr lang="nb-NO" dirty="0" err="1"/>
              <a:t>something</a:t>
            </a:r>
            <a:r>
              <a:rPr lang="nb-NO" dirty="0"/>
              <a:t> </a:t>
            </a:r>
            <a:r>
              <a:rPr lang="nb-NO" dirty="0" err="1"/>
              <a:t>wrong</a:t>
            </a:r>
            <a:r>
              <a:rPr lang="nb-NO" dirty="0"/>
              <a:t> </a:t>
            </a:r>
            <a:r>
              <a:rPr lang="nb-NO" dirty="0" err="1"/>
              <a:t>here</a:t>
            </a:r>
            <a:r>
              <a:rPr lang="nb-NO" dirty="0"/>
              <a:t>?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207569" y="1556793"/>
            <a:ext cx="6620723" cy="41857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1400" dirty="0"/>
              <a:t>Wireless LAN adapter WLANUSB:</a:t>
            </a:r>
          </a:p>
          <a:p>
            <a:endParaRPr lang="nb-NO" sz="1400" dirty="0"/>
          </a:p>
          <a:p>
            <a:r>
              <a:rPr lang="nb-NO" sz="1400" dirty="0"/>
              <a:t>   Connection-</a:t>
            </a:r>
            <a:r>
              <a:rPr lang="nb-NO" sz="1400" dirty="0" err="1"/>
              <a:t>specific</a:t>
            </a:r>
            <a:r>
              <a:rPr lang="nb-NO" sz="1400" dirty="0"/>
              <a:t> DNS </a:t>
            </a:r>
            <a:r>
              <a:rPr lang="nb-NO" sz="1400" dirty="0" err="1"/>
              <a:t>Suffix</a:t>
            </a:r>
            <a:r>
              <a:rPr lang="nb-NO" sz="1400" dirty="0"/>
              <a:t>  . : ad.nith.no</a:t>
            </a:r>
          </a:p>
          <a:p>
            <a:r>
              <a:rPr lang="nb-NO" sz="1400" dirty="0"/>
              <a:t>   </a:t>
            </a:r>
            <a:r>
              <a:rPr lang="nb-NO" sz="1400" dirty="0" err="1"/>
              <a:t>Description</a:t>
            </a:r>
            <a:r>
              <a:rPr lang="nb-NO" sz="1400" dirty="0"/>
              <a:t> . . . . . . . . . . . : D-Link DWA-140 Wireless N USB Adapter(rev.B3)</a:t>
            </a:r>
          </a:p>
          <a:p>
            <a:r>
              <a:rPr lang="nb-NO" sz="1400" dirty="0"/>
              <a:t>   </a:t>
            </a:r>
            <a:r>
              <a:rPr lang="nb-NO" sz="1400" dirty="0" err="1"/>
              <a:t>Physical</a:t>
            </a:r>
            <a:r>
              <a:rPr lang="nb-NO" sz="1400" dirty="0"/>
              <a:t> </a:t>
            </a:r>
            <a:r>
              <a:rPr lang="nb-NO" sz="1400" dirty="0" err="1"/>
              <a:t>Address</a:t>
            </a:r>
            <a:r>
              <a:rPr lang="nb-NO" sz="1400" dirty="0"/>
              <a:t>. . . . . . . . . : B8-A3-86-90-50-E8</a:t>
            </a:r>
          </a:p>
          <a:p>
            <a:r>
              <a:rPr lang="nb-NO" sz="1400" dirty="0"/>
              <a:t>   DHCP </a:t>
            </a:r>
            <a:r>
              <a:rPr lang="nb-NO" sz="1400" dirty="0" err="1"/>
              <a:t>Enabled</a:t>
            </a:r>
            <a:r>
              <a:rPr lang="nb-NO" sz="1400" dirty="0"/>
              <a:t>. . . . . . . . . . . : </a:t>
            </a:r>
            <a:r>
              <a:rPr lang="nb-NO" sz="1400" dirty="0" err="1"/>
              <a:t>Yes</a:t>
            </a:r>
            <a:endParaRPr lang="nb-NO" sz="1400" dirty="0"/>
          </a:p>
          <a:p>
            <a:r>
              <a:rPr lang="nb-NO" sz="1400" dirty="0"/>
              <a:t>   </a:t>
            </a:r>
            <a:r>
              <a:rPr lang="nb-NO" sz="1400" dirty="0" err="1"/>
              <a:t>Autoconfiguration</a:t>
            </a:r>
            <a:r>
              <a:rPr lang="nb-NO" sz="1400" dirty="0"/>
              <a:t> </a:t>
            </a:r>
            <a:r>
              <a:rPr lang="nb-NO" sz="1400" dirty="0" err="1"/>
              <a:t>Enabled</a:t>
            </a:r>
            <a:r>
              <a:rPr lang="nb-NO" sz="1400" dirty="0"/>
              <a:t> . . . . : </a:t>
            </a:r>
            <a:r>
              <a:rPr lang="nb-NO" sz="1400" dirty="0" err="1"/>
              <a:t>Yes</a:t>
            </a:r>
            <a:endParaRPr lang="nb-NO" sz="1400" dirty="0"/>
          </a:p>
          <a:p>
            <a:r>
              <a:rPr lang="nb-NO" sz="1400" dirty="0"/>
              <a:t>   Link-</a:t>
            </a:r>
            <a:r>
              <a:rPr lang="nb-NO" sz="1400" dirty="0" err="1"/>
              <a:t>local</a:t>
            </a:r>
            <a:r>
              <a:rPr lang="nb-NO" sz="1400" dirty="0"/>
              <a:t> IPv6 </a:t>
            </a:r>
            <a:r>
              <a:rPr lang="nb-NO" sz="1400" dirty="0" err="1"/>
              <a:t>Address</a:t>
            </a:r>
            <a:r>
              <a:rPr lang="nb-NO" sz="1400" dirty="0"/>
              <a:t> . . . . . : fe80::50e5:40ff:6794:1d5a%16 (</a:t>
            </a:r>
            <a:r>
              <a:rPr lang="nb-NO" sz="1400" dirty="0" err="1"/>
              <a:t>Preferred</a:t>
            </a:r>
            <a:r>
              <a:rPr lang="nb-NO" sz="1400" dirty="0"/>
              <a:t>)</a:t>
            </a:r>
          </a:p>
          <a:p>
            <a:r>
              <a:rPr lang="nb-NO" sz="1400" dirty="0"/>
              <a:t>   IPv4 </a:t>
            </a:r>
            <a:r>
              <a:rPr lang="nb-NO" sz="1400" dirty="0" err="1"/>
              <a:t>Address</a:t>
            </a:r>
            <a:r>
              <a:rPr lang="nb-NO" sz="1400" dirty="0"/>
              <a:t>. . . . . . . . . . . : 10.21.</a:t>
            </a:r>
            <a:r>
              <a:rPr lang="nb-NO" sz="1400" b="1" dirty="0">
                <a:solidFill>
                  <a:srgbClr val="FF0000"/>
                </a:solidFill>
              </a:rPr>
              <a:t>30</a:t>
            </a:r>
            <a:r>
              <a:rPr lang="nb-NO" sz="1400" dirty="0"/>
              <a:t>.228 (</a:t>
            </a:r>
            <a:r>
              <a:rPr lang="nb-NO" sz="1400" dirty="0" err="1"/>
              <a:t>Preferred</a:t>
            </a:r>
            <a:r>
              <a:rPr lang="nb-NO" sz="1400" dirty="0"/>
              <a:t>)</a:t>
            </a:r>
          </a:p>
          <a:p>
            <a:r>
              <a:rPr lang="nb-NO" sz="1400" dirty="0"/>
              <a:t>   </a:t>
            </a:r>
            <a:r>
              <a:rPr lang="nb-NO" sz="1400" dirty="0" err="1"/>
              <a:t>Subnet</a:t>
            </a:r>
            <a:r>
              <a:rPr lang="nb-NO" sz="1400" dirty="0"/>
              <a:t> Mask . . . . . . . . . . . : 255.255.252.0</a:t>
            </a:r>
          </a:p>
          <a:p>
            <a:r>
              <a:rPr lang="nb-NO" sz="1400" dirty="0"/>
              <a:t>   Lease </a:t>
            </a:r>
            <a:r>
              <a:rPr lang="nb-NO" sz="1400" dirty="0" err="1"/>
              <a:t>Obtained</a:t>
            </a:r>
            <a:r>
              <a:rPr lang="nb-NO" sz="1400" dirty="0"/>
              <a:t>. . . . . . . . . . : 6. november 2013 15:25:30</a:t>
            </a:r>
          </a:p>
          <a:p>
            <a:r>
              <a:rPr lang="nb-NO" sz="1400" dirty="0"/>
              <a:t>   Lease </a:t>
            </a:r>
            <a:r>
              <a:rPr lang="nb-NO" sz="1400" dirty="0" err="1"/>
              <a:t>Expires</a:t>
            </a:r>
            <a:r>
              <a:rPr lang="nb-NO" sz="1400" dirty="0"/>
              <a:t> . . . . . . . . . . : 6. november 2013 23:25:30</a:t>
            </a:r>
          </a:p>
          <a:p>
            <a:r>
              <a:rPr lang="nb-NO" sz="1400" dirty="0"/>
              <a:t>   </a:t>
            </a:r>
            <a:r>
              <a:rPr lang="nb-NO" sz="1400" dirty="0" err="1"/>
              <a:t>Default</a:t>
            </a:r>
            <a:r>
              <a:rPr lang="nb-NO" sz="1400" dirty="0"/>
              <a:t> Gateway . . . . . . . . . : 10.21.</a:t>
            </a:r>
            <a:r>
              <a:rPr lang="nb-NO" sz="1400" dirty="0">
                <a:solidFill>
                  <a:srgbClr val="FF0000"/>
                </a:solidFill>
              </a:rPr>
              <a:t>28</a:t>
            </a:r>
            <a:r>
              <a:rPr lang="nb-NO" sz="1400" dirty="0"/>
              <a:t>.1</a:t>
            </a:r>
          </a:p>
          <a:p>
            <a:r>
              <a:rPr lang="nb-NO" sz="1400" dirty="0"/>
              <a:t>   DHCP Server . . . . . . . . . . . : 1.1.1.1</a:t>
            </a:r>
          </a:p>
          <a:p>
            <a:r>
              <a:rPr lang="nb-NO" sz="1400" dirty="0"/>
              <a:t>   DHCPv6 IAID . . . . . . . . . . . : 548971398</a:t>
            </a:r>
          </a:p>
          <a:p>
            <a:r>
              <a:rPr lang="nb-NO" sz="1400" dirty="0"/>
              <a:t>   DHCPv6 Client DUID. . . . . . . . : 00-01-00-01-14-6A-F2-0B-D8-D3-85-77-A0-3F</a:t>
            </a:r>
          </a:p>
          <a:p>
            <a:r>
              <a:rPr lang="nb-NO" sz="1400" dirty="0"/>
              <a:t>   DNS Servers . . . . . . . . . . . : 158.36.131.10</a:t>
            </a:r>
          </a:p>
          <a:p>
            <a:r>
              <a:rPr lang="nb-NO" sz="1400" dirty="0"/>
              <a:t>   </a:t>
            </a:r>
            <a:r>
              <a:rPr lang="nb-NO" sz="1400" dirty="0" err="1"/>
              <a:t>Primary</a:t>
            </a:r>
            <a:r>
              <a:rPr lang="nb-NO" sz="1400" dirty="0"/>
              <a:t> WINS Server . . . . . . . : 158.36.131.10</a:t>
            </a:r>
          </a:p>
          <a:p>
            <a:r>
              <a:rPr lang="nb-NO" sz="1400" dirty="0"/>
              <a:t>   NetBIOS over </a:t>
            </a:r>
            <a:r>
              <a:rPr lang="nb-NO" sz="1400" dirty="0" err="1"/>
              <a:t>Tcpip</a:t>
            </a:r>
            <a:r>
              <a:rPr lang="nb-NO" sz="1400" dirty="0"/>
              <a:t>. . . . . . . . : </a:t>
            </a:r>
            <a:r>
              <a:rPr lang="nb-NO" sz="1400" dirty="0" err="1"/>
              <a:t>Enabled</a:t>
            </a:r>
            <a:endParaRPr lang="nb-NO" sz="1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DC929B-CD81-4672-972D-6C640B829A35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0" y="-7859"/>
            <a:ext cx="1262407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AF1C8AE-2CDD-414F-82E2-A8C08F8C4BDB}" type="slidenum">
              <a:rPr lang="en-US" smtClean="0"/>
              <a:pPr>
                <a:defRPr/>
              </a:pPr>
              <a:t>41</a:t>
            </a:fld>
            <a:r>
              <a:rPr lang="en-US" dirty="0"/>
              <a:t>/84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8982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nb-NO" dirty="0"/>
              <a:t>The </a:t>
            </a:r>
            <a:r>
              <a:rPr lang="nb-NO" dirty="0" err="1"/>
              <a:t>network</a:t>
            </a:r>
            <a:r>
              <a:rPr lang="nb-NO" dirty="0"/>
              <a:t> </a:t>
            </a:r>
            <a:r>
              <a:rPr lang="nb-NO" dirty="0" err="1"/>
              <a:t>layer</a:t>
            </a:r>
            <a:endParaRPr lang="en-GB" dirty="0"/>
          </a:p>
        </p:txBody>
      </p:sp>
      <p:sp>
        <p:nvSpPr>
          <p:cNvPr id="29699" name="Rectangle 3"/>
          <p:cNvSpPr>
            <a:spLocks noGrp="1" noChangeArrowheads="1"/>
          </p:cNvSpPr>
          <p:nvPr>
            <p:ph idx="1"/>
            <p:custDataLst>
              <p:tags r:id="rId3"/>
            </p:custDataLst>
          </p:nvPr>
        </p:nvSpPr>
        <p:spPr>
          <a:xfrm>
            <a:off x="1774826" y="1066800"/>
            <a:ext cx="4752975" cy="5410200"/>
          </a:xfrm>
        </p:spPr>
        <p:txBody>
          <a:bodyPr>
            <a:normAutofit lnSpcReduction="10000"/>
          </a:bodyPr>
          <a:lstStyle/>
          <a:p>
            <a:r>
              <a:rPr lang="nb-NO" sz="2800" dirty="0" err="1"/>
              <a:t>Moves</a:t>
            </a:r>
            <a:r>
              <a:rPr lang="nb-NO" sz="2800" dirty="0"/>
              <a:t> </a:t>
            </a:r>
            <a:r>
              <a:rPr lang="nb-NO" sz="2800" dirty="0" err="1"/>
              <a:t>packets</a:t>
            </a:r>
            <a:r>
              <a:rPr lang="nb-NO" sz="2800" dirty="0"/>
              <a:t> from sender to </a:t>
            </a:r>
            <a:r>
              <a:rPr lang="nb-NO" sz="2800" dirty="0" err="1"/>
              <a:t>recipient</a:t>
            </a:r>
            <a:endParaRPr lang="nb-NO" sz="2800" dirty="0"/>
          </a:p>
          <a:p>
            <a:r>
              <a:rPr lang="nb-NO" sz="2800" dirty="0"/>
              <a:t>Network </a:t>
            </a:r>
            <a:r>
              <a:rPr lang="nb-NO" sz="2800" dirty="0" err="1"/>
              <a:t>protocol</a:t>
            </a:r>
            <a:r>
              <a:rPr lang="nb-NO" sz="2800" dirty="0"/>
              <a:t> </a:t>
            </a:r>
            <a:r>
              <a:rPr lang="nb-NO" sz="2800" dirty="0" err="1"/>
              <a:t>also</a:t>
            </a:r>
            <a:r>
              <a:rPr lang="nb-NO" sz="2800" dirty="0"/>
              <a:t> </a:t>
            </a:r>
            <a:r>
              <a:rPr lang="nb-NO" sz="2800" dirty="0" err="1"/>
              <a:t>on</a:t>
            </a:r>
            <a:r>
              <a:rPr lang="nb-NO" sz="2800" dirty="0"/>
              <a:t> </a:t>
            </a:r>
            <a:r>
              <a:rPr lang="nb-NO" sz="2800" dirty="0" err="1"/>
              <a:t>each</a:t>
            </a:r>
            <a:r>
              <a:rPr lang="nb-NO" sz="2800" dirty="0"/>
              <a:t> </a:t>
            </a:r>
            <a:r>
              <a:rPr lang="nb-NO" sz="2800" dirty="0" err="1"/>
              <a:t>stopover</a:t>
            </a:r>
            <a:endParaRPr lang="nb-NO" sz="2800" dirty="0"/>
          </a:p>
          <a:p>
            <a:r>
              <a:rPr lang="nb-NO" sz="2800" u="sng" dirty="0"/>
              <a:t>Routing </a:t>
            </a:r>
            <a:r>
              <a:rPr lang="nb-NO" sz="2800" dirty="0"/>
              <a:t>from sender to </a:t>
            </a:r>
            <a:r>
              <a:rPr lang="nb-NO" sz="2800" dirty="0" err="1"/>
              <a:t>receiver</a:t>
            </a:r>
            <a:endParaRPr lang="nb-NO" sz="2800" dirty="0"/>
          </a:p>
          <a:p>
            <a:r>
              <a:rPr lang="nb-NO" sz="2800" u="sng" dirty="0" err="1"/>
              <a:t>Switching</a:t>
            </a:r>
            <a:r>
              <a:rPr lang="nb-NO" sz="2800" dirty="0"/>
              <a:t> </a:t>
            </a:r>
            <a:r>
              <a:rPr lang="nb-NO" sz="2800" dirty="0" err="1"/>
              <a:t>packets</a:t>
            </a:r>
            <a:r>
              <a:rPr lang="nb-NO" sz="2800" dirty="0"/>
              <a:t> from </a:t>
            </a:r>
            <a:r>
              <a:rPr lang="nb-NO" sz="2800" dirty="0" err="1"/>
              <a:t>router</a:t>
            </a:r>
            <a:r>
              <a:rPr lang="nb-NO" sz="2800" dirty="0"/>
              <a:t> input side to </a:t>
            </a:r>
            <a:r>
              <a:rPr lang="nb-NO" sz="2800" dirty="0" err="1"/>
              <a:t>router</a:t>
            </a:r>
            <a:r>
              <a:rPr lang="nb-NO" sz="2800" dirty="0"/>
              <a:t> output side</a:t>
            </a:r>
          </a:p>
          <a:p>
            <a:r>
              <a:rPr lang="nb-NO" sz="2800" dirty="0"/>
              <a:t>If </a:t>
            </a:r>
            <a:r>
              <a:rPr lang="nb-NO" sz="2800" dirty="0" err="1"/>
              <a:t>necessary</a:t>
            </a:r>
            <a:r>
              <a:rPr lang="nb-NO" sz="2800" dirty="0"/>
              <a:t>, </a:t>
            </a:r>
            <a:r>
              <a:rPr lang="nb-NO" sz="2800" dirty="0" err="1"/>
              <a:t>the</a:t>
            </a:r>
            <a:r>
              <a:rPr lang="nb-NO" sz="2800" dirty="0"/>
              <a:t> </a:t>
            </a:r>
            <a:r>
              <a:rPr lang="nb-NO" sz="2800" dirty="0" err="1"/>
              <a:t>router</a:t>
            </a:r>
            <a:r>
              <a:rPr lang="nb-NO" sz="2800" dirty="0"/>
              <a:t> </a:t>
            </a:r>
            <a:r>
              <a:rPr lang="nb-NO" sz="2800" dirty="0" err="1"/>
              <a:t>call</a:t>
            </a:r>
            <a:r>
              <a:rPr lang="nb-NO" sz="2800" dirty="0"/>
              <a:t> </a:t>
            </a:r>
            <a:r>
              <a:rPr lang="nb-NO" sz="2800" dirty="0" err="1"/>
              <a:t>setup</a:t>
            </a:r>
            <a:r>
              <a:rPr lang="nb-NO" sz="2800" dirty="0"/>
              <a:t> is </a:t>
            </a:r>
            <a:r>
              <a:rPr lang="nb-NO" sz="2800" dirty="0" err="1"/>
              <a:t>defined</a:t>
            </a:r>
            <a:r>
              <a:rPr lang="nb-NO" sz="2800" dirty="0"/>
              <a:t> for </a:t>
            </a:r>
            <a:r>
              <a:rPr lang="nb-NO" sz="2800" dirty="0" err="1"/>
              <a:t>the</a:t>
            </a:r>
            <a:r>
              <a:rPr lang="nb-NO" sz="2800" dirty="0"/>
              <a:t> </a:t>
            </a:r>
            <a:r>
              <a:rPr lang="nb-NO" sz="2800" dirty="0" err="1"/>
              <a:t>entire</a:t>
            </a:r>
            <a:r>
              <a:rPr lang="nb-NO" sz="2800" dirty="0"/>
              <a:t> </a:t>
            </a:r>
            <a:r>
              <a:rPr lang="nb-NO" sz="2800" dirty="0" err="1"/>
              <a:t>route</a:t>
            </a:r>
            <a:r>
              <a:rPr lang="nb-NO" sz="2800" dirty="0"/>
              <a:t> </a:t>
            </a:r>
            <a:r>
              <a:rPr lang="nb-NO" sz="2800" dirty="0" err="1"/>
              <a:t>before</a:t>
            </a:r>
            <a:r>
              <a:rPr lang="nb-NO" sz="2800" dirty="0"/>
              <a:t> </a:t>
            </a:r>
            <a:r>
              <a:rPr lang="nb-NO" sz="2800" dirty="0" err="1"/>
              <a:t>the</a:t>
            </a:r>
            <a:r>
              <a:rPr lang="nb-NO" sz="2800" dirty="0"/>
              <a:t> </a:t>
            </a:r>
            <a:r>
              <a:rPr lang="nb-NO" sz="2800" dirty="0" err="1"/>
              <a:t>packet</a:t>
            </a:r>
            <a:r>
              <a:rPr lang="nb-NO" sz="2800" dirty="0"/>
              <a:t> is sent</a:t>
            </a:r>
            <a:endParaRPr lang="en-GB" sz="2800" dirty="0"/>
          </a:p>
        </p:txBody>
      </p:sp>
      <p:pic>
        <p:nvPicPr>
          <p:cNvPr id="29700" name="Picture 42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767514" y="1371600"/>
            <a:ext cx="3900487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A86DB448-5F3E-45CC-9D17-8492BE43FAD2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0" y="-7859"/>
            <a:ext cx="1262407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AF1C8AE-2CDD-414F-82E2-A8C08F8C4BDB}" type="slidenum">
              <a:rPr lang="en-US" smtClean="0"/>
              <a:pPr>
                <a:defRPr/>
              </a:pPr>
              <a:t>42</a:t>
            </a:fld>
            <a:r>
              <a:rPr lang="en-US" dirty="0"/>
              <a:t>/84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61000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699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tel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r>
              <a:rPr lang="nb-NO" dirty="0"/>
              <a:t> </a:t>
            </a:r>
            <a:r>
              <a:rPr lang="nb-NO" dirty="0" err="1">
                <a:latin typeface="Courier" pitchFamily="49" charset="0"/>
              </a:rPr>
              <a:t>route</a:t>
            </a:r>
            <a:r>
              <a:rPr lang="nb-NO" dirty="0">
                <a:latin typeface="Courier" pitchFamily="49" charset="0"/>
              </a:rPr>
              <a:t> </a:t>
            </a:r>
            <a:r>
              <a:rPr lang="nb-NO" dirty="0" err="1">
                <a:latin typeface="Courier" pitchFamily="49" charset="0"/>
              </a:rPr>
              <a:t>print</a:t>
            </a:r>
            <a:endParaRPr lang="nb-NO" dirty="0">
              <a:latin typeface="Courier" pitchFamily="49" charset="0"/>
            </a:endParaRPr>
          </a:p>
        </p:txBody>
      </p:sp>
      <p:pic>
        <p:nvPicPr>
          <p:cNvPr id="33795" name="Picture 2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600802" y="908720"/>
            <a:ext cx="9082087" cy="4500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>
            <p:custDataLst>
              <p:tags r:id="rId4"/>
            </p:custDataLst>
          </p:nvPr>
        </p:nvSpPr>
        <p:spPr>
          <a:xfrm>
            <a:off x="1878821" y="5733257"/>
            <a:ext cx="43685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err="1"/>
              <a:t>Can</a:t>
            </a:r>
            <a:r>
              <a:rPr lang="nb-NO" dirty="0"/>
              <a:t> </a:t>
            </a:r>
            <a:r>
              <a:rPr lang="nb-NO" dirty="0" err="1"/>
              <a:t>also</a:t>
            </a:r>
            <a:r>
              <a:rPr lang="nb-NO" dirty="0"/>
              <a:t> </a:t>
            </a:r>
            <a:r>
              <a:rPr lang="nb-NO" dirty="0" err="1"/>
              <a:t>use</a:t>
            </a:r>
            <a:r>
              <a:rPr lang="nb-NO" dirty="0"/>
              <a:t> </a:t>
            </a:r>
            <a:r>
              <a:rPr lang="nb-NO" sz="3600" dirty="0" err="1">
                <a:latin typeface="Courier New" pitchFamily="49" charset="0"/>
                <a:cs typeface="Courier New" pitchFamily="49" charset="0"/>
              </a:rPr>
              <a:t>netstat</a:t>
            </a:r>
            <a:r>
              <a:rPr lang="nb-NO" sz="3600" dirty="0">
                <a:latin typeface="Courier New" pitchFamily="49" charset="0"/>
                <a:cs typeface="Courier New" pitchFamily="49" charset="0"/>
              </a:rPr>
              <a:t> -r</a:t>
            </a:r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D83CA7A4-A439-4540-AC0D-7CCAD2DA82F8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0" y="-7859"/>
            <a:ext cx="1262407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AF1C8AE-2CDD-414F-82E2-A8C08F8C4BDB}" type="slidenum">
              <a:rPr lang="en-US" smtClean="0"/>
              <a:pPr>
                <a:defRPr/>
              </a:pPr>
              <a:t>43</a:t>
            </a:fld>
            <a:r>
              <a:rPr lang="en-US" dirty="0"/>
              <a:t>/84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79296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r>
              <a:rPr lang="nb-NO" dirty="0"/>
              <a:t>Queuing at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outgoing</a:t>
            </a:r>
            <a:r>
              <a:rPr lang="nb-NO" dirty="0"/>
              <a:t> gate</a:t>
            </a:r>
            <a:endParaRPr lang="en-GB" dirty="0"/>
          </a:p>
        </p:txBody>
      </p:sp>
      <p:sp>
        <p:nvSpPr>
          <p:cNvPr id="40963" name="Rectangle 3"/>
          <p:cNvSpPr>
            <a:spLocks noGrp="1" noChangeArrowheads="1"/>
          </p:cNvSpPr>
          <p:nvPr>
            <p:ph idx="1"/>
            <p:custDataLst>
              <p:tags r:id="rId3"/>
            </p:custDataLst>
          </p:nvPr>
        </p:nvSpPr>
        <p:spPr>
          <a:xfrm>
            <a:off x="2209800" y="1066801"/>
            <a:ext cx="7772400" cy="1184275"/>
          </a:xfrm>
        </p:spPr>
        <p:txBody>
          <a:bodyPr/>
          <a:lstStyle/>
          <a:p>
            <a:r>
              <a:rPr lang="nb-NO" dirty="0"/>
              <a:t>Data </a:t>
            </a:r>
            <a:r>
              <a:rPr lang="nb-NO" dirty="0" err="1"/>
              <a:t>can</a:t>
            </a:r>
            <a:r>
              <a:rPr lang="nb-NO" dirty="0"/>
              <a:t> be lost in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queue</a:t>
            </a:r>
            <a:r>
              <a:rPr lang="nb-NO" dirty="0"/>
              <a:t> </a:t>
            </a:r>
            <a:r>
              <a:rPr lang="nb-NO" dirty="0" err="1"/>
              <a:t>if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buffer is not </a:t>
            </a:r>
            <a:r>
              <a:rPr lang="nb-NO" dirty="0" err="1"/>
              <a:t>large</a:t>
            </a:r>
            <a:r>
              <a:rPr lang="nb-NO" dirty="0"/>
              <a:t> </a:t>
            </a:r>
            <a:r>
              <a:rPr lang="nb-NO" dirty="0" err="1"/>
              <a:t>enough</a:t>
            </a:r>
            <a:endParaRPr lang="en-GB" dirty="0"/>
          </a:p>
        </p:txBody>
      </p:sp>
      <p:pic>
        <p:nvPicPr>
          <p:cNvPr id="40964" name="Picture 4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895600" y="3200400"/>
            <a:ext cx="7234238" cy="2516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25194BBA-5C11-4E5D-959B-A49542C00DCF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0" y="-7859"/>
            <a:ext cx="1262407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AF1C8AE-2CDD-414F-82E2-A8C08F8C4BDB}" type="slidenum">
              <a:rPr lang="en-US" smtClean="0"/>
              <a:pPr>
                <a:defRPr/>
              </a:pPr>
              <a:t>44</a:t>
            </a:fld>
            <a:r>
              <a:rPr lang="en-US" dirty="0"/>
              <a:t>/84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33173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r>
              <a:rPr lang="nb-NO" dirty="0" err="1"/>
              <a:t>Internet</a:t>
            </a:r>
            <a:r>
              <a:rPr lang="nb-NO" dirty="0"/>
              <a:t> </a:t>
            </a:r>
            <a:r>
              <a:rPr lang="nb-NO" dirty="0" err="1"/>
              <a:t>network</a:t>
            </a:r>
            <a:r>
              <a:rPr lang="nb-NO" dirty="0"/>
              <a:t> </a:t>
            </a:r>
            <a:r>
              <a:rPr lang="nb-NO" dirty="0" err="1"/>
              <a:t>layer</a:t>
            </a:r>
            <a:endParaRPr lang="en-GB" dirty="0"/>
          </a:p>
        </p:txBody>
      </p:sp>
      <p:pic>
        <p:nvPicPr>
          <p:cNvPr id="41987" name="Picture 4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2351584" y="1268761"/>
            <a:ext cx="7620000" cy="4138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ounded Rectangle 6"/>
          <p:cNvSpPr/>
          <p:nvPr>
            <p:custDataLst>
              <p:tags r:id="rId4"/>
            </p:custDataLst>
          </p:nvPr>
        </p:nvSpPr>
        <p:spPr>
          <a:xfrm>
            <a:off x="6816080" y="2143614"/>
            <a:ext cx="2880320" cy="1194452"/>
          </a:xfrm>
          <a:prstGeom prst="roundRect">
            <a:avLst/>
          </a:prstGeom>
          <a:noFill/>
          <a:ln w="50800">
            <a:solidFill>
              <a:srgbClr val="0099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8" name="Rounded Rectangle 7"/>
          <p:cNvSpPr/>
          <p:nvPr>
            <p:custDataLst>
              <p:tags r:id="rId5"/>
            </p:custDataLst>
          </p:nvPr>
        </p:nvSpPr>
        <p:spPr>
          <a:xfrm>
            <a:off x="5591944" y="2893240"/>
            <a:ext cx="1152128" cy="1255840"/>
          </a:xfrm>
          <a:prstGeom prst="roundRect">
            <a:avLst/>
          </a:prstGeom>
          <a:noFill/>
          <a:ln w="50800">
            <a:solidFill>
              <a:srgbClr val="0099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A9A6DF1C-F955-4B96-B245-7BEC57D82655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0" y="-7859"/>
            <a:ext cx="1262407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AF1C8AE-2CDD-414F-82E2-A8C08F8C4BDB}" type="slidenum">
              <a:rPr lang="en-US" smtClean="0"/>
              <a:pPr>
                <a:defRPr/>
              </a:pPr>
              <a:t>45</a:t>
            </a:fld>
            <a:r>
              <a:rPr lang="en-US" dirty="0"/>
              <a:t>/84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11611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r>
              <a:rPr lang="nb-NO" dirty="0" err="1">
                <a:latin typeface="Courier New" pitchFamily="49" charset="0"/>
                <a:cs typeface="Courier New" pitchFamily="49" charset="0"/>
              </a:rPr>
              <a:t>ipconfig</a:t>
            </a:r>
            <a:r>
              <a:rPr lang="nb-NO" dirty="0">
                <a:latin typeface="Courier New" pitchFamily="49" charset="0"/>
                <a:cs typeface="Courier New" pitchFamily="49" charset="0"/>
              </a:rPr>
              <a:t> (</a:t>
            </a:r>
            <a:r>
              <a:rPr lang="nb-NO" dirty="0" err="1">
                <a:latin typeface="Courier New" pitchFamily="49" charset="0"/>
                <a:cs typeface="Courier New" pitchFamily="49" charset="0"/>
              </a:rPr>
              <a:t>ifconfig</a:t>
            </a:r>
            <a:r>
              <a:rPr lang="nb-NO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1775520" y="980728"/>
            <a:ext cx="8435280" cy="1368152"/>
          </a:xfrm>
        </p:spPr>
        <p:txBody>
          <a:bodyPr/>
          <a:lstStyle/>
          <a:p>
            <a:r>
              <a:rPr lang="nb-NO" dirty="0" err="1">
                <a:latin typeface="Courier New" pitchFamily="49" charset="0"/>
                <a:cs typeface="Courier New" pitchFamily="49" charset="0"/>
              </a:rPr>
              <a:t>ipconfig</a:t>
            </a:r>
            <a:r>
              <a:rPr lang="nb-NO" dirty="0"/>
              <a:t> shows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network</a:t>
            </a:r>
            <a:r>
              <a:rPr lang="nb-NO" dirty="0"/>
              <a:t> parameters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interfaces</a:t>
            </a:r>
            <a:r>
              <a:rPr lang="nb-NO" dirty="0"/>
              <a:t> / adapters</a:t>
            </a:r>
          </a:p>
        </p:txBody>
      </p:sp>
      <p:pic>
        <p:nvPicPr>
          <p:cNvPr id="13314" name="Picture 2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529" y="2348881"/>
            <a:ext cx="6195815" cy="40101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7" name="Group 16"/>
          <p:cNvGrpSpPr/>
          <p:nvPr>
            <p:custDataLst>
              <p:tags r:id="rId5"/>
            </p:custDataLst>
          </p:nvPr>
        </p:nvGrpSpPr>
        <p:grpSpPr>
          <a:xfrm>
            <a:off x="1703513" y="4339941"/>
            <a:ext cx="9913137" cy="2019139"/>
            <a:chOff x="179512" y="4339940"/>
            <a:chExt cx="9913137" cy="2019139"/>
          </a:xfrm>
        </p:grpSpPr>
        <p:grpSp>
          <p:nvGrpSpPr>
            <p:cNvPr id="9" name="Group 8"/>
            <p:cNvGrpSpPr/>
            <p:nvPr/>
          </p:nvGrpSpPr>
          <p:grpSpPr>
            <a:xfrm>
              <a:off x="179512" y="4509120"/>
              <a:ext cx="6912768" cy="1849959"/>
              <a:chOff x="179512" y="4509120"/>
              <a:chExt cx="6912768" cy="1849959"/>
            </a:xfrm>
          </p:grpSpPr>
          <p:sp>
            <p:nvSpPr>
              <p:cNvPr id="6" name="Rounded Rectangle 5"/>
              <p:cNvSpPr/>
              <p:nvPr/>
            </p:nvSpPr>
            <p:spPr>
              <a:xfrm>
                <a:off x="179512" y="4509120"/>
                <a:ext cx="6408712" cy="1849959"/>
              </a:xfrm>
              <a:prstGeom prst="round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b-NO"/>
              </a:p>
            </p:txBody>
          </p:sp>
          <p:cxnSp>
            <p:nvCxnSpPr>
              <p:cNvPr id="8" name="Straight Connector 7"/>
              <p:cNvCxnSpPr>
                <a:stCxn id="6" idx="3"/>
              </p:cNvCxnSpPr>
              <p:nvPr/>
            </p:nvCxnSpPr>
            <p:spPr>
              <a:xfrm flipV="1">
                <a:off x="6588224" y="4581128"/>
                <a:ext cx="504056" cy="852972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TextBox 9"/>
            <p:cNvSpPr txBox="1"/>
            <p:nvPr/>
          </p:nvSpPr>
          <p:spPr>
            <a:xfrm>
              <a:off x="7086698" y="4339940"/>
              <a:ext cx="3005951" cy="64633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nb-NO" dirty="0" err="1"/>
                <a:t>Techniques</a:t>
              </a:r>
              <a:r>
                <a:rPr lang="nb-NO" dirty="0"/>
                <a:t> for sending </a:t>
              </a:r>
            </a:p>
            <a:p>
              <a:r>
                <a:rPr lang="nb-NO" dirty="0"/>
                <a:t>IPv6 </a:t>
              </a:r>
              <a:r>
                <a:rPr lang="nb-NO" dirty="0" err="1"/>
                <a:t>through</a:t>
              </a:r>
              <a:r>
                <a:rPr lang="nb-NO" dirty="0"/>
                <a:t> IPv4 </a:t>
              </a:r>
              <a:r>
                <a:rPr lang="nb-NO" dirty="0" err="1"/>
                <a:t>networks</a:t>
              </a:r>
              <a:endParaRPr lang="nb-NO" dirty="0"/>
            </a:p>
          </p:txBody>
        </p:sp>
      </p:grpSp>
      <p:grpSp>
        <p:nvGrpSpPr>
          <p:cNvPr id="16" name="Group 15"/>
          <p:cNvGrpSpPr/>
          <p:nvPr>
            <p:custDataLst>
              <p:tags r:id="rId6"/>
            </p:custDataLst>
          </p:nvPr>
        </p:nvGrpSpPr>
        <p:grpSpPr>
          <a:xfrm>
            <a:off x="4996093" y="1831464"/>
            <a:ext cx="5611311" cy="2101592"/>
            <a:chOff x="3472092" y="1831464"/>
            <a:chExt cx="5611311" cy="2101592"/>
          </a:xfrm>
        </p:grpSpPr>
        <p:sp>
          <p:nvSpPr>
            <p:cNvPr id="11" name="Rounded Rectangle 10"/>
            <p:cNvSpPr/>
            <p:nvPr/>
          </p:nvSpPr>
          <p:spPr>
            <a:xfrm>
              <a:off x="3491880" y="3429000"/>
              <a:ext cx="1368152" cy="288032"/>
            </a:xfrm>
            <a:prstGeom prst="round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3472092" y="3717032"/>
              <a:ext cx="1387940" cy="216024"/>
            </a:xfrm>
            <a:prstGeom prst="round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cxnSp>
          <p:nvCxnSpPr>
            <p:cNvPr id="14" name="Straight Connector 13"/>
            <p:cNvCxnSpPr/>
            <p:nvPr/>
          </p:nvCxnSpPr>
          <p:spPr>
            <a:xfrm flipV="1">
              <a:off x="4860032" y="3068960"/>
              <a:ext cx="1152128" cy="648072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6012160" y="1831464"/>
              <a:ext cx="3071243" cy="147732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nb-NO" dirty="0"/>
                <a:t>IPv4 </a:t>
              </a:r>
              <a:r>
                <a:rPr lang="nb-NO" dirty="0" err="1"/>
                <a:t>Address</a:t>
              </a:r>
              <a:r>
                <a:rPr lang="nb-NO" dirty="0"/>
                <a:t> &amp; </a:t>
              </a:r>
              <a:r>
                <a:rPr lang="nb-NO" dirty="0" err="1"/>
                <a:t>Subnet</a:t>
              </a:r>
              <a:r>
                <a:rPr lang="nb-NO" dirty="0"/>
                <a:t> Mask = Network </a:t>
              </a:r>
              <a:r>
                <a:rPr lang="nb-NO" dirty="0" err="1"/>
                <a:t>Prefix</a:t>
              </a:r>
              <a:r>
                <a:rPr lang="nb-NO" dirty="0"/>
                <a:t> from </a:t>
              </a:r>
              <a:r>
                <a:rPr lang="nb-NO" dirty="0" err="1"/>
                <a:t>which</a:t>
              </a:r>
              <a:r>
                <a:rPr lang="nb-NO" dirty="0"/>
                <a:t> it is </a:t>
              </a:r>
              <a:r>
                <a:rPr lang="nb-NO" dirty="0" err="1"/>
                <a:t>routed</a:t>
              </a:r>
              <a:r>
                <a:rPr lang="nb-NO" dirty="0"/>
                <a:t>; </a:t>
              </a:r>
              <a:r>
                <a:rPr lang="nb-NO" dirty="0" err="1"/>
                <a:t>Std</a:t>
              </a:r>
              <a:r>
                <a:rPr lang="nb-NO" dirty="0"/>
                <a:t> Gateway = </a:t>
              </a:r>
              <a:r>
                <a:rPr lang="nb-NO" dirty="0" err="1"/>
                <a:t>the</a:t>
              </a:r>
              <a:r>
                <a:rPr lang="nb-NO" dirty="0"/>
                <a:t> </a:t>
              </a:r>
              <a:r>
                <a:rPr lang="nb-NO" dirty="0" err="1"/>
                <a:t>way</a:t>
              </a:r>
              <a:r>
                <a:rPr lang="nb-NO" dirty="0"/>
                <a:t> </a:t>
              </a:r>
              <a:r>
                <a:rPr lang="nb-NO" dirty="0" err="1"/>
                <a:t>out</a:t>
              </a:r>
              <a:r>
                <a:rPr lang="nb-NO" dirty="0"/>
                <a:t> </a:t>
              </a:r>
              <a:r>
                <a:rPr lang="nb-NO" dirty="0" err="1"/>
                <a:t>into</a:t>
              </a:r>
              <a:r>
                <a:rPr lang="nb-NO" dirty="0"/>
                <a:t> </a:t>
              </a:r>
              <a:r>
                <a:rPr lang="nb-NO" dirty="0" err="1"/>
                <a:t>the</a:t>
              </a:r>
              <a:r>
                <a:rPr lang="nb-NO" dirty="0"/>
                <a:t> </a:t>
              </a:r>
              <a:r>
                <a:rPr lang="nb-NO" dirty="0" err="1"/>
                <a:t>Internet</a:t>
              </a:r>
              <a:endParaRPr lang="nb-NO" dirty="0"/>
            </a:p>
          </p:txBody>
        </p:sp>
      </p:grpSp>
      <p:sp>
        <p:nvSpPr>
          <p:cNvPr id="19" name="Slide Number Placeholder 4">
            <a:extLst>
              <a:ext uri="{FF2B5EF4-FFF2-40B4-BE49-F238E27FC236}">
                <a16:creationId xmlns:a16="http://schemas.microsoft.com/office/drawing/2014/main" id="{6F3E98B1-42BB-4594-941B-AF2A87484737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0" y="-7859"/>
            <a:ext cx="1262407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AF1C8AE-2CDD-414F-82E2-A8C08F8C4BDB}" type="slidenum">
              <a:rPr lang="en-US" smtClean="0"/>
              <a:pPr>
                <a:defRPr/>
              </a:pPr>
              <a:t>46</a:t>
            </a:fld>
            <a:r>
              <a:rPr lang="en-US" dirty="0"/>
              <a:t>/84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35351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r>
              <a:rPr lang="nb-NO" dirty="0"/>
              <a:t>IP </a:t>
            </a:r>
            <a:r>
              <a:rPr lang="nb-NO" dirty="0" err="1"/>
              <a:t>addresses</a:t>
            </a:r>
            <a:r>
              <a:rPr lang="nb-NO" dirty="0"/>
              <a:t>: </a:t>
            </a:r>
            <a:r>
              <a:rPr lang="nb-NO" dirty="0" err="1"/>
              <a:t>classes</a:t>
            </a:r>
            <a:r>
              <a:rPr lang="nb-NO" dirty="0"/>
              <a:t> and CIDR</a:t>
            </a:r>
            <a:endParaRPr lang="en-GB" dirty="0"/>
          </a:p>
        </p:txBody>
      </p:sp>
      <p:sp>
        <p:nvSpPr>
          <p:cNvPr id="44035" name="Rectangle 3"/>
          <p:cNvSpPr>
            <a:spLocks noGrp="1" noChangeArrowheads="1"/>
          </p:cNvSpPr>
          <p:nvPr>
            <p:ph idx="1"/>
            <p:custDataLst>
              <p:tags r:id="rId3"/>
            </p:custDataLst>
          </p:nvPr>
        </p:nvSpPr>
        <p:spPr>
          <a:xfrm>
            <a:off x="1847851" y="981075"/>
            <a:ext cx="4149725" cy="5410200"/>
          </a:xfrm>
        </p:spPr>
        <p:txBody>
          <a:bodyPr>
            <a:normAutofit fontScale="92500" lnSpcReduction="10000"/>
          </a:bodyPr>
          <a:lstStyle/>
          <a:p>
            <a:r>
              <a:rPr lang="nb-NO" dirty="0" err="1"/>
              <a:t>Originally</a:t>
            </a:r>
            <a:r>
              <a:rPr lang="nb-NO" dirty="0"/>
              <a:t> </a:t>
            </a:r>
            <a:r>
              <a:rPr lang="nb-NO" dirty="0" err="1"/>
              <a:t>divided</a:t>
            </a:r>
            <a:r>
              <a:rPr lang="nb-NO" dirty="0"/>
              <a:t> </a:t>
            </a:r>
            <a:r>
              <a:rPr lang="nb-NO" dirty="0" err="1"/>
              <a:t>into</a:t>
            </a:r>
            <a:r>
              <a:rPr lang="nb-NO" dirty="0"/>
              <a:t> 6 different </a:t>
            </a:r>
            <a:r>
              <a:rPr lang="nb-NO" dirty="0" err="1"/>
              <a:t>classes</a:t>
            </a:r>
            <a:r>
              <a:rPr lang="nb-NO" dirty="0"/>
              <a:t>, </a:t>
            </a:r>
            <a:r>
              <a:rPr lang="nb-NO" dirty="0" err="1"/>
              <a:t>each</a:t>
            </a:r>
            <a:r>
              <a:rPr lang="nb-NO" dirty="0"/>
              <a:t> </a:t>
            </a:r>
            <a:r>
              <a:rPr lang="nb-NO" dirty="0" err="1"/>
              <a:t>with</a:t>
            </a:r>
            <a:r>
              <a:rPr lang="nb-NO" dirty="0"/>
              <a:t> </a:t>
            </a:r>
            <a:r>
              <a:rPr lang="nb-NO" dirty="0" err="1"/>
              <a:t>its</a:t>
            </a:r>
            <a:r>
              <a:rPr lang="nb-NO" dirty="0"/>
              <a:t> </a:t>
            </a:r>
            <a:r>
              <a:rPr lang="nb-NO" dirty="0" err="1"/>
              <a:t>own</a:t>
            </a:r>
            <a:r>
              <a:rPr lang="nb-NO" dirty="0"/>
              <a:t> </a:t>
            </a:r>
            <a:r>
              <a:rPr lang="nb-NO" dirty="0" err="1"/>
              <a:t>predefined</a:t>
            </a:r>
            <a:r>
              <a:rPr lang="nb-NO" dirty="0"/>
              <a:t> </a:t>
            </a:r>
            <a:r>
              <a:rPr lang="nb-NO" dirty="0" err="1">
                <a:solidFill>
                  <a:srgbClr val="FF0000"/>
                </a:solidFill>
              </a:rPr>
              <a:t>prefix</a:t>
            </a:r>
            <a:r>
              <a:rPr lang="nb-NO" dirty="0">
                <a:solidFill>
                  <a:srgbClr val="FF0000"/>
                </a:solidFill>
              </a:rPr>
              <a:t> </a:t>
            </a:r>
            <a:r>
              <a:rPr lang="nb-NO" dirty="0"/>
              <a:t>- </a:t>
            </a:r>
            <a:r>
              <a:rPr lang="nb-NO" dirty="0" err="1"/>
              <a:t>length</a:t>
            </a:r>
            <a:endParaRPr lang="nb-NO" dirty="0"/>
          </a:p>
          <a:p>
            <a:r>
              <a:rPr lang="nb-NO" dirty="0" err="1"/>
              <a:t>Classification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addresses</a:t>
            </a:r>
            <a:r>
              <a:rPr lang="nb-NO" dirty="0"/>
              <a:t> </a:t>
            </a:r>
            <a:r>
              <a:rPr lang="nb-NO" dirty="0" err="1"/>
              <a:t>became</a:t>
            </a:r>
            <a:r>
              <a:rPr lang="nb-NO" dirty="0"/>
              <a:t> </a:t>
            </a:r>
            <a:r>
              <a:rPr lang="nb-NO" dirty="0" err="1"/>
              <a:t>too</a:t>
            </a:r>
            <a:r>
              <a:rPr lang="nb-NO" dirty="0"/>
              <a:t> "rigid"</a:t>
            </a:r>
          </a:p>
          <a:p>
            <a:pPr lvl="1"/>
            <a:r>
              <a:rPr lang="nb-NO" dirty="0"/>
              <a:t>A </a:t>
            </a:r>
            <a:r>
              <a:rPr lang="nb-NO" dirty="0" err="1"/>
              <a:t>class</a:t>
            </a:r>
            <a:r>
              <a:rPr lang="nb-NO" dirty="0"/>
              <a:t> </a:t>
            </a:r>
            <a:r>
              <a:rPr lang="nb-NO" dirty="0" err="1"/>
              <a:t>may</a:t>
            </a:r>
            <a:r>
              <a:rPr lang="nb-NO" dirty="0"/>
              <a:t> </a:t>
            </a:r>
            <a:r>
              <a:rPr lang="nb-NO" dirty="0" err="1"/>
              <a:t>contain</a:t>
            </a:r>
            <a:r>
              <a:rPr lang="nb-NO" dirty="0"/>
              <a:t> (</a:t>
            </a:r>
            <a:r>
              <a:rPr lang="nb-NO" dirty="0" err="1"/>
              <a:t>many</a:t>
            </a:r>
            <a:r>
              <a:rPr lang="nb-NO" dirty="0"/>
              <a:t>) </a:t>
            </a:r>
            <a:r>
              <a:rPr lang="nb-NO" dirty="0" err="1"/>
              <a:t>unused</a:t>
            </a:r>
            <a:r>
              <a:rPr lang="nb-NO" dirty="0"/>
              <a:t> </a:t>
            </a:r>
            <a:r>
              <a:rPr lang="nb-NO" dirty="0" err="1"/>
              <a:t>addresses</a:t>
            </a:r>
            <a:endParaRPr lang="nb-NO" dirty="0"/>
          </a:p>
          <a:p>
            <a:r>
              <a:rPr lang="nb-NO" dirty="0"/>
              <a:t>Class A, B, C </a:t>
            </a:r>
            <a:r>
              <a:rPr lang="nb-NO" dirty="0" err="1"/>
              <a:t>are</a:t>
            </a:r>
            <a:r>
              <a:rPr lang="nb-NO" dirty="0"/>
              <a:t> </a:t>
            </a:r>
            <a:r>
              <a:rPr lang="nb-NO" dirty="0" err="1"/>
              <a:t>common</a:t>
            </a:r>
            <a:r>
              <a:rPr lang="nb-NO" dirty="0"/>
              <a:t> </a:t>
            </a:r>
            <a:r>
              <a:rPr lang="nb-NO" dirty="0" err="1"/>
              <a:t>addresses</a:t>
            </a:r>
            <a:r>
              <a:rPr lang="nb-NO" dirty="0"/>
              <a:t>, D is </a:t>
            </a:r>
            <a:r>
              <a:rPr lang="nb-NO" dirty="0" err="1"/>
              <a:t>multicast</a:t>
            </a:r>
            <a:r>
              <a:rPr lang="nb-NO" dirty="0"/>
              <a:t>, E is </a:t>
            </a:r>
            <a:r>
              <a:rPr lang="nb-NO" dirty="0" err="1"/>
              <a:t>reserved</a:t>
            </a:r>
            <a:r>
              <a:rPr lang="nb-NO" dirty="0"/>
              <a:t> for </a:t>
            </a:r>
            <a:r>
              <a:rPr lang="nb-NO" dirty="0" err="1"/>
              <a:t>research</a:t>
            </a:r>
            <a:r>
              <a:rPr lang="nb-NO" dirty="0"/>
              <a:t>, and 127. * is a </a:t>
            </a:r>
            <a:r>
              <a:rPr lang="nb-NO" dirty="0" err="1"/>
              <a:t>reserved</a:t>
            </a:r>
            <a:r>
              <a:rPr lang="nb-NO" dirty="0"/>
              <a:t> "</a:t>
            </a:r>
            <a:r>
              <a:rPr lang="nb-NO" dirty="0" err="1"/>
              <a:t>class</a:t>
            </a:r>
            <a:r>
              <a:rPr lang="nb-NO" dirty="0"/>
              <a:t>" for loopback</a:t>
            </a:r>
          </a:p>
          <a:p>
            <a:r>
              <a:rPr lang="nb-NO" dirty="0" err="1"/>
              <a:t>Classless</a:t>
            </a:r>
            <a:r>
              <a:rPr lang="nb-NO" dirty="0"/>
              <a:t> Inter-</a:t>
            </a:r>
            <a:r>
              <a:rPr lang="nb-NO" dirty="0" err="1"/>
              <a:t>Domain</a:t>
            </a:r>
            <a:r>
              <a:rPr lang="nb-NO" dirty="0"/>
              <a:t> Routing (CIDR)</a:t>
            </a:r>
          </a:p>
          <a:p>
            <a:pPr lvl="1"/>
            <a:r>
              <a:rPr lang="nb-NO" dirty="0"/>
              <a:t>The </a:t>
            </a:r>
            <a:r>
              <a:rPr lang="nb-NO" dirty="0" err="1"/>
              <a:t>network</a:t>
            </a:r>
            <a:r>
              <a:rPr lang="nb-NO" dirty="0"/>
              <a:t> part has </a:t>
            </a:r>
            <a:r>
              <a:rPr lang="nb-NO" dirty="0" err="1"/>
              <a:t>any</a:t>
            </a:r>
            <a:r>
              <a:rPr lang="nb-NO" dirty="0"/>
              <a:t> </a:t>
            </a:r>
            <a:r>
              <a:rPr lang="nb-NO" dirty="0" err="1"/>
              <a:t>length</a:t>
            </a:r>
            <a:r>
              <a:rPr lang="nb-NO" dirty="0"/>
              <a:t>, x</a:t>
            </a:r>
          </a:p>
          <a:p>
            <a:pPr lvl="1"/>
            <a:r>
              <a:rPr lang="nb-NO" dirty="0"/>
              <a:t>Format </a:t>
            </a:r>
            <a:r>
              <a:rPr lang="nb-NO" dirty="0" err="1"/>
              <a:t>a.b.c.d</a:t>
            </a:r>
            <a:r>
              <a:rPr lang="nb-NO" dirty="0"/>
              <a:t> / x</a:t>
            </a:r>
            <a:endParaRPr lang="en-GB" dirty="0"/>
          </a:p>
        </p:txBody>
      </p:sp>
      <p:pic>
        <p:nvPicPr>
          <p:cNvPr id="44036" name="Picture 4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5880100" y="981075"/>
            <a:ext cx="4787900" cy="2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ounded Rectangle 4"/>
          <p:cNvSpPr/>
          <p:nvPr>
            <p:custDataLst>
              <p:tags r:id="rId5"/>
            </p:custDataLst>
          </p:nvPr>
        </p:nvSpPr>
        <p:spPr>
          <a:xfrm>
            <a:off x="6240016" y="1340768"/>
            <a:ext cx="792088" cy="288032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" name="Rounded Rectangle 9"/>
          <p:cNvSpPr/>
          <p:nvPr>
            <p:custDataLst>
              <p:tags r:id="rId6"/>
            </p:custDataLst>
          </p:nvPr>
        </p:nvSpPr>
        <p:spPr>
          <a:xfrm>
            <a:off x="6259260" y="1781200"/>
            <a:ext cx="1564932" cy="288032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1" name="Rounded Rectangle 10"/>
          <p:cNvSpPr/>
          <p:nvPr>
            <p:custDataLst>
              <p:tags r:id="rId7"/>
            </p:custDataLst>
          </p:nvPr>
        </p:nvSpPr>
        <p:spPr>
          <a:xfrm>
            <a:off x="6261002" y="2251076"/>
            <a:ext cx="2283270" cy="313829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2" name="Rounded Rectangle 11"/>
          <p:cNvSpPr/>
          <p:nvPr>
            <p:custDataLst>
              <p:tags r:id="rId8"/>
            </p:custDataLst>
          </p:nvPr>
        </p:nvSpPr>
        <p:spPr>
          <a:xfrm>
            <a:off x="6281988" y="2780928"/>
            <a:ext cx="375058" cy="288032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0101" y="4398769"/>
            <a:ext cx="3261496" cy="7566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0336" y="4365105"/>
            <a:ext cx="1339388" cy="7566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1598" y="5589241"/>
            <a:ext cx="447675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89" name="Picture 5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0139" y="5589241"/>
            <a:ext cx="1409700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64B947ED-7EF4-440D-9F90-3894D6A92B18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0" y="-7859"/>
            <a:ext cx="1262407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AF1C8AE-2CDD-414F-82E2-A8C08F8C4BDB}" type="slidenum">
              <a:rPr lang="en-US" smtClean="0"/>
              <a:pPr>
                <a:defRPr/>
              </a:pPr>
              <a:t>47</a:t>
            </a:fld>
            <a:r>
              <a:rPr lang="en-US" dirty="0"/>
              <a:t>/84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46936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4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40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40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40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40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40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440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40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440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40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440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63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63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638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16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2000"/>
                                        <p:tgtEl>
                                          <p:spTgt spid="163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2000" fill="hold"/>
                                        <p:tgtEl>
                                          <p:spTgt spid="163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2000" fill="hold"/>
                                        <p:tgtEl>
                                          <p:spTgt spid="163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63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63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638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16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163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163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1638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16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035" grpId="0" uiExpand="1" build="p"/>
      <p:bldP spid="5" grpId="0" animBg="1"/>
      <p:bldP spid="10" grpId="0" animBg="1"/>
      <p:bldP spid="11" grpId="0" animBg="1"/>
      <p:bldP spid="12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b-NO" dirty="0"/>
              <a:t>DHCP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b-NO" dirty="0"/>
              <a:t>How </a:t>
            </a:r>
            <a:r>
              <a:rPr lang="nb-NO" dirty="0" err="1"/>
              <a:t>does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DHCP server </a:t>
            </a:r>
            <a:r>
              <a:rPr lang="nb-NO" dirty="0" err="1"/>
              <a:t>know</a:t>
            </a:r>
            <a:r>
              <a:rPr lang="nb-NO" dirty="0"/>
              <a:t> </a:t>
            </a:r>
            <a:r>
              <a:rPr lang="nb-NO" dirty="0" err="1"/>
              <a:t>where</a:t>
            </a:r>
            <a:r>
              <a:rPr lang="nb-NO" dirty="0"/>
              <a:t> to send </a:t>
            </a:r>
            <a:r>
              <a:rPr lang="nb-NO" dirty="0" err="1"/>
              <a:t>your</a:t>
            </a:r>
            <a:r>
              <a:rPr lang="nb-NO" dirty="0"/>
              <a:t> </a:t>
            </a:r>
            <a:r>
              <a:rPr lang="nb-NO" dirty="0" err="1"/>
              <a:t>network</a:t>
            </a:r>
            <a:r>
              <a:rPr lang="nb-NO" dirty="0"/>
              <a:t> parameters (IP, </a:t>
            </a:r>
            <a:r>
              <a:rPr lang="nb-NO" dirty="0" err="1"/>
              <a:t>subnet</a:t>
            </a:r>
            <a:r>
              <a:rPr lang="nb-NO" dirty="0"/>
              <a:t> mask, </a:t>
            </a:r>
            <a:r>
              <a:rPr lang="nb-NO" dirty="0" err="1"/>
              <a:t>std</a:t>
            </a:r>
            <a:r>
              <a:rPr lang="nb-NO" dirty="0"/>
              <a:t> </a:t>
            </a:r>
            <a:r>
              <a:rPr lang="nb-NO" dirty="0" err="1"/>
              <a:t>gw</a:t>
            </a:r>
            <a:r>
              <a:rPr lang="nb-NO" dirty="0"/>
              <a:t>, DNS, etc.)?</a:t>
            </a:r>
          </a:p>
          <a:p>
            <a:pPr lvl="1"/>
            <a:r>
              <a:rPr lang="nb-NO" dirty="0"/>
              <a:t>Your </a:t>
            </a:r>
            <a:r>
              <a:rPr lang="nb-NO" dirty="0" err="1"/>
              <a:t>machine</a:t>
            </a:r>
            <a:r>
              <a:rPr lang="nb-NO" dirty="0"/>
              <a:t> </a:t>
            </a:r>
            <a:r>
              <a:rPr lang="nb-NO" dirty="0" err="1"/>
              <a:t>broadcasts</a:t>
            </a:r>
            <a:r>
              <a:rPr lang="nb-NO" dirty="0"/>
              <a:t> (MAC </a:t>
            </a:r>
            <a:r>
              <a:rPr lang="nb-NO" dirty="0" err="1"/>
              <a:t>address</a:t>
            </a:r>
            <a:r>
              <a:rPr lang="nb-NO" dirty="0"/>
              <a:t>: FF-FF-FF-FF-FF-FF-FF) </a:t>
            </a:r>
            <a:r>
              <a:rPr lang="nb-NO" dirty="0" err="1"/>
              <a:t>the</a:t>
            </a:r>
            <a:r>
              <a:rPr lang="nb-NO" dirty="0"/>
              <a:t> first </a:t>
            </a:r>
            <a:r>
              <a:rPr lang="nb-NO" dirty="0" err="1"/>
              <a:t>request</a:t>
            </a:r>
            <a:r>
              <a:rPr lang="nb-NO" dirty="0"/>
              <a:t> in </a:t>
            </a:r>
            <a:r>
              <a:rPr lang="nb-NO" dirty="0" err="1"/>
              <a:t>the</a:t>
            </a:r>
            <a:r>
              <a:rPr lang="nb-NO" dirty="0"/>
              <a:t> LAN</a:t>
            </a:r>
          </a:p>
          <a:p>
            <a:pPr lvl="1"/>
            <a:r>
              <a:rPr lang="nb-NO" dirty="0"/>
              <a:t>If </a:t>
            </a:r>
            <a:r>
              <a:rPr lang="nb-NO" dirty="0" err="1"/>
              <a:t>there</a:t>
            </a:r>
            <a:r>
              <a:rPr lang="nb-NO" dirty="0"/>
              <a:t> is a DHCP server </a:t>
            </a:r>
            <a:r>
              <a:rPr lang="nb-NO" dirty="0" err="1"/>
              <a:t>there</a:t>
            </a:r>
            <a:r>
              <a:rPr lang="nb-NO" dirty="0"/>
              <a:t>, </a:t>
            </a:r>
            <a:r>
              <a:rPr lang="nb-NO" dirty="0" err="1"/>
              <a:t>then</a:t>
            </a:r>
            <a:r>
              <a:rPr lang="nb-NO" dirty="0"/>
              <a:t> it </a:t>
            </a:r>
            <a:r>
              <a:rPr lang="nb-NO" dirty="0" err="1"/>
              <a:t>responds</a:t>
            </a:r>
            <a:r>
              <a:rPr lang="nb-NO" dirty="0"/>
              <a:t> </a:t>
            </a:r>
            <a:r>
              <a:rPr lang="nb-NO" dirty="0" err="1"/>
              <a:t>with</a:t>
            </a:r>
            <a:r>
              <a:rPr lang="nb-NO" dirty="0"/>
              <a:t> an offer </a:t>
            </a:r>
            <a:r>
              <a:rPr lang="nb-NO" dirty="0" err="1"/>
              <a:t>of</a:t>
            </a:r>
            <a:r>
              <a:rPr lang="nb-NO" dirty="0"/>
              <a:t> IP m.m.</a:t>
            </a:r>
          </a:p>
          <a:p>
            <a:pPr lvl="1"/>
            <a:r>
              <a:rPr lang="nb-NO" dirty="0"/>
              <a:t>The rest </a:t>
            </a:r>
            <a:r>
              <a:rPr lang="nb-NO" dirty="0" err="1"/>
              <a:t>can</a:t>
            </a:r>
            <a:r>
              <a:rPr lang="nb-NO" dirty="0"/>
              <a:t> </a:t>
            </a:r>
            <a:r>
              <a:rPr lang="nb-NO" dirty="0" err="1"/>
              <a:t>then</a:t>
            </a:r>
            <a:r>
              <a:rPr lang="nb-NO" dirty="0"/>
              <a:t> </a:t>
            </a:r>
            <a:r>
              <a:rPr lang="nb-NO" dirty="0" err="1"/>
              <a:t>take</a:t>
            </a:r>
            <a:r>
              <a:rPr lang="nb-NO" dirty="0"/>
              <a:t> </a:t>
            </a:r>
            <a:r>
              <a:rPr lang="nb-NO" dirty="0" err="1"/>
              <a:t>place</a:t>
            </a:r>
            <a:r>
              <a:rPr lang="nb-NO" dirty="0"/>
              <a:t> at Nettverkslaget</a:t>
            </a:r>
          </a:p>
          <a:p>
            <a:pPr lvl="1"/>
            <a:r>
              <a:rPr lang="nb-NO" dirty="0"/>
              <a:t>Sets a </a:t>
            </a:r>
            <a:r>
              <a:rPr lang="nb-NO" dirty="0" err="1"/>
              <a:t>period</a:t>
            </a:r>
            <a:r>
              <a:rPr lang="nb-NO" dirty="0"/>
              <a:t> for </a:t>
            </a:r>
            <a:r>
              <a:rPr lang="nb-NO" dirty="0" err="1"/>
              <a:t>which</a:t>
            </a:r>
            <a:r>
              <a:rPr lang="nb-NO" dirty="0"/>
              <a:t> </a:t>
            </a:r>
            <a:r>
              <a:rPr lang="nb-NO" dirty="0" err="1"/>
              <a:t>you</a:t>
            </a:r>
            <a:r>
              <a:rPr lang="nb-NO" dirty="0"/>
              <a:t> "lease" </a:t>
            </a:r>
            <a:r>
              <a:rPr lang="nb-NO" dirty="0" err="1"/>
              <a:t>the</a:t>
            </a:r>
            <a:r>
              <a:rPr lang="nb-NO" dirty="0"/>
              <a:t> parameters</a:t>
            </a:r>
          </a:p>
          <a:p>
            <a:pPr lvl="1"/>
            <a:r>
              <a:rPr lang="nb-NO" dirty="0"/>
              <a:t>Must be </a:t>
            </a:r>
            <a:r>
              <a:rPr lang="nb-NO" dirty="0" err="1"/>
              <a:t>renewed</a:t>
            </a:r>
            <a:r>
              <a:rPr lang="nb-NO" dirty="0"/>
              <a:t> </a:t>
            </a:r>
            <a:r>
              <a:rPr lang="nb-NO" dirty="0" err="1"/>
              <a:t>when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lease </a:t>
            </a:r>
            <a:r>
              <a:rPr lang="nb-NO" dirty="0" err="1"/>
              <a:t>expires</a:t>
            </a:r>
            <a:r>
              <a:rPr lang="nb-NO" dirty="0"/>
              <a:t>.</a:t>
            </a:r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3EC1BA23-D06C-4C46-8700-95F0DAD84714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1"/>
            </p:custDataLst>
          </p:nvPr>
        </p:nvSpPr>
        <p:spPr>
          <a:xfrm>
            <a:off x="0" y="-7859"/>
            <a:ext cx="1262407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AF1C8AE-2CDD-414F-82E2-A8C08F8C4BDB}" type="slidenum">
              <a:rPr lang="en-US" smtClean="0"/>
              <a:pPr>
                <a:defRPr/>
              </a:pPr>
              <a:t>48</a:t>
            </a:fld>
            <a:r>
              <a:rPr lang="en-US" dirty="0"/>
              <a:t>/84</a:t>
            </a:r>
          </a:p>
        </p:txBody>
      </p:sp>
    </p:spTree>
    <p:extLst>
      <p:ext uri="{BB962C8B-B14F-4D97-AF65-F5344CB8AC3E}">
        <p14:creationId xmlns:p14="http://schemas.microsoft.com/office/powerpoint/2010/main" val="2296680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1631504" y="188640"/>
            <a:ext cx="8928992" cy="634082"/>
          </a:xfrm>
        </p:spPr>
        <p:txBody>
          <a:bodyPr>
            <a:normAutofit/>
          </a:bodyPr>
          <a:lstStyle/>
          <a:p>
            <a:r>
              <a:rPr lang="nb-NO" dirty="0"/>
              <a:t>IP </a:t>
            </a:r>
            <a:r>
              <a:rPr lang="nb-NO" dirty="0" err="1"/>
              <a:t>Address</a:t>
            </a:r>
            <a:r>
              <a:rPr lang="nb-NO" dirty="0"/>
              <a:t> &amp; </a:t>
            </a:r>
            <a:r>
              <a:rPr lang="nb-NO" dirty="0" err="1"/>
              <a:t>Subnet</a:t>
            </a:r>
            <a:r>
              <a:rPr lang="nb-NO" dirty="0"/>
              <a:t> Mask = IP Network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>
            <a:normAutofit/>
          </a:bodyPr>
          <a:lstStyle/>
          <a:p>
            <a:r>
              <a:rPr lang="nb-NO" dirty="0"/>
              <a:t>Machines / adapters must </a:t>
            </a:r>
            <a:r>
              <a:rPr lang="nb-NO" dirty="0" err="1"/>
              <a:t>belong</a:t>
            </a:r>
            <a:r>
              <a:rPr lang="nb-NO" dirty="0"/>
              <a:t> to </a:t>
            </a:r>
            <a:r>
              <a:rPr lang="nb-NO" dirty="0" err="1"/>
              <a:t>the</a:t>
            </a:r>
            <a:r>
              <a:rPr lang="nb-NO" dirty="0"/>
              <a:t> same IP </a:t>
            </a:r>
            <a:r>
              <a:rPr lang="nb-NO" dirty="0" err="1"/>
              <a:t>network</a:t>
            </a:r>
            <a:r>
              <a:rPr lang="nb-NO" dirty="0"/>
              <a:t> in order to send </a:t>
            </a:r>
            <a:r>
              <a:rPr lang="nb-NO" dirty="0" err="1"/>
              <a:t>directly</a:t>
            </a:r>
            <a:r>
              <a:rPr lang="nb-NO" dirty="0"/>
              <a:t> to </a:t>
            </a:r>
            <a:r>
              <a:rPr lang="nb-NO" dirty="0" err="1"/>
              <a:t>each</a:t>
            </a:r>
            <a:r>
              <a:rPr lang="nb-NO" dirty="0"/>
              <a:t> </a:t>
            </a:r>
            <a:r>
              <a:rPr lang="nb-NO" dirty="0" err="1"/>
              <a:t>other</a:t>
            </a:r>
            <a:endParaRPr lang="nb-NO" dirty="0"/>
          </a:p>
          <a:p>
            <a:pPr lvl="1"/>
            <a:r>
              <a:rPr lang="nb-NO" dirty="0"/>
              <a:t>10.21.</a:t>
            </a:r>
            <a:r>
              <a:rPr lang="nb-NO" dirty="0">
                <a:solidFill>
                  <a:srgbClr val="FF0000"/>
                </a:solidFill>
              </a:rPr>
              <a:t>3</a:t>
            </a:r>
            <a:r>
              <a:rPr lang="nb-NO" dirty="0"/>
              <a:t>.5 / 255.255.</a:t>
            </a:r>
            <a:r>
              <a:rPr lang="nb-NO" dirty="0">
                <a:solidFill>
                  <a:srgbClr val="FF0000"/>
                </a:solidFill>
              </a:rPr>
              <a:t>254</a:t>
            </a:r>
            <a:r>
              <a:rPr lang="nb-NO" dirty="0"/>
              <a:t>.0 </a:t>
            </a:r>
            <a:r>
              <a:rPr lang="nb-NO" dirty="0" err="1"/>
              <a:t>can</a:t>
            </a:r>
            <a:r>
              <a:rPr lang="nb-NO" dirty="0"/>
              <a:t> send </a:t>
            </a:r>
            <a:r>
              <a:rPr lang="nb-NO" dirty="0" err="1"/>
              <a:t>directly</a:t>
            </a:r>
            <a:r>
              <a:rPr lang="nb-NO" dirty="0"/>
              <a:t> to 10.21.</a:t>
            </a:r>
            <a:r>
              <a:rPr lang="nb-NO" dirty="0">
                <a:solidFill>
                  <a:srgbClr val="FF0000"/>
                </a:solidFill>
              </a:rPr>
              <a:t>2</a:t>
            </a:r>
            <a:r>
              <a:rPr lang="nb-NO" dirty="0"/>
              <a:t>.255 / 255.255.</a:t>
            </a:r>
            <a:r>
              <a:rPr lang="nb-NO" dirty="0">
                <a:solidFill>
                  <a:srgbClr val="FF0000"/>
                </a:solidFill>
              </a:rPr>
              <a:t>254</a:t>
            </a:r>
            <a:r>
              <a:rPr lang="nb-NO" dirty="0"/>
              <a:t>.0 </a:t>
            </a:r>
          </a:p>
          <a:p>
            <a:pPr lvl="1"/>
            <a:r>
              <a:rPr lang="nb-NO" dirty="0"/>
              <a:t>10.21.</a:t>
            </a:r>
            <a:r>
              <a:rPr lang="nb-NO" dirty="0">
                <a:solidFill>
                  <a:srgbClr val="FF0000"/>
                </a:solidFill>
              </a:rPr>
              <a:t>3</a:t>
            </a:r>
            <a:r>
              <a:rPr lang="nb-NO" dirty="0"/>
              <a:t>.5 / 255.255.</a:t>
            </a:r>
            <a:r>
              <a:rPr lang="nb-NO" dirty="0">
                <a:solidFill>
                  <a:srgbClr val="FF0000"/>
                </a:solidFill>
              </a:rPr>
              <a:t>255</a:t>
            </a:r>
            <a:r>
              <a:rPr lang="nb-NO" dirty="0"/>
              <a:t>.0 must send via </a:t>
            </a:r>
            <a:r>
              <a:rPr lang="nb-NO" dirty="0" err="1">
                <a:solidFill>
                  <a:srgbClr val="FF0000"/>
                </a:solidFill>
              </a:rPr>
              <a:t>gateway</a:t>
            </a:r>
            <a:r>
              <a:rPr lang="nb-NO" dirty="0"/>
              <a:t> (</a:t>
            </a:r>
            <a:r>
              <a:rPr lang="nb-NO" dirty="0" err="1"/>
              <a:t>router</a:t>
            </a:r>
            <a:r>
              <a:rPr lang="nb-NO" dirty="0"/>
              <a:t>) for å nå 10.21.</a:t>
            </a:r>
            <a:r>
              <a:rPr lang="nb-NO" dirty="0">
                <a:solidFill>
                  <a:srgbClr val="FF0000"/>
                </a:solidFill>
              </a:rPr>
              <a:t>2</a:t>
            </a:r>
            <a:r>
              <a:rPr lang="nb-NO" dirty="0"/>
              <a:t>.255 / 255.255.</a:t>
            </a:r>
            <a:r>
              <a:rPr lang="nb-NO" dirty="0">
                <a:solidFill>
                  <a:srgbClr val="FF0000"/>
                </a:solidFill>
              </a:rPr>
              <a:t>255</a:t>
            </a:r>
            <a:r>
              <a:rPr lang="nb-NO" dirty="0"/>
              <a:t>.0</a:t>
            </a:r>
          </a:p>
          <a:p>
            <a:r>
              <a:rPr lang="nb-NO" b="1" dirty="0"/>
              <a:t>The </a:t>
            </a:r>
            <a:r>
              <a:rPr lang="nb-NO" b="1" dirty="0" err="1"/>
              <a:t>prefix</a:t>
            </a:r>
            <a:r>
              <a:rPr lang="nb-NO" b="1" dirty="0"/>
              <a:t> </a:t>
            </a:r>
            <a:r>
              <a:rPr lang="nb-NO" dirty="0"/>
              <a:t>is </a:t>
            </a:r>
            <a:r>
              <a:rPr lang="nb-NO" dirty="0" err="1"/>
              <a:t>determined</a:t>
            </a:r>
            <a:r>
              <a:rPr lang="nb-NO" dirty="0"/>
              <a:t> by </a:t>
            </a:r>
            <a:r>
              <a:rPr lang="nb-NO" dirty="0" err="1"/>
              <a:t>the</a:t>
            </a:r>
            <a:r>
              <a:rPr lang="nb-NO" dirty="0"/>
              <a:t> IP </a:t>
            </a:r>
            <a:r>
              <a:rPr lang="nb-NO" dirty="0" err="1"/>
              <a:t>address</a:t>
            </a:r>
            <a:r>
              <a:rPr lang="nb-NO" dirty="0"/>
              <a:t> and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subnet</a:t>
            </a:r>
            <a:r>
              <a:rPr lang="nb-NO" dirty="0"/>
              <a:t> mask, and it is </a:t>
            </a:r>
            <a:r>
              <a:rPr lang="nb-NO" dirty="0" err="1"/>
              <a:t>this</a:t>
            </a:r>
            <a:r>
              <a:rPr lang="nb-NO" dirty="0"/>
              <a:t> </a:t>
            </a:r>
            <a:r>
              <a:rPr lang="nb-NO" dirty="0" err="1"/>
              <a:t>that</a:t>
            </a:r>
            <a:r>
              <a:rPr lang="nb-NO" dirty="0"/>
              <a:t> </a:t>
            </a:r>
            <a:r>
              <a:rPr lang="nb-NO" dirty="0" err="1"/>
              <a:t>determines</a:t>
            </a:r>
            <a:r>
              <a:rPr lang="nb-NO" dirty="0"/>
              <a:t> </a:t>
            </a:r>
            <a:r>
              <a:rPr lang="nb-NO" dirty="0" err="1"/>
              <a:t>whether</a:t>
            </a:r>
            <a:r>
              <a:rPr lang="nb-NO" dirty="0"/>
              <a:t> </a:t>
            </a:r>
            <a:r>
              <a:rPr lang="nb-NO" dirty="0" err="1"/>
              <a:t>you</a:t>
            </a:r>
            <a:r>
              <a:rPr lang="nb-NO" dirty="0"/>
              <a:t> </a:t>
            </a:r>
            <a:r>
              <a:rPr lang="nb-NO" dirty="0" err="1"/>
              <a:t>belong</a:t>
            </a:r>
            <a:r>
              <a:rPr lang="nb-NO" dirty="0"/>
              <a:t> to </a:t>
            </a:r>
            <a:r>
              <a:rPr lang="nb-NO" dirty="0" err="1"/>
              <a:t>the</a:t>
            </a:r>
            <a:r>
              <a:rPr lang="nb-NO" dirty="0"/>
              <a:t> same IP </a:t>
            </a:r>
            <a:r>
              <a:rPr lang="nb-NO" dirty="0" err="1"/>
              <a:t>network</a:t>
            </a:r>
            <a:r>
              <a:rPr lang="nb-NO" dirty="0"/>
              <a:t> or not.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3E357A-A8F9-4369-B6BC-F95A216F32D7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0" y="-7859"/>
            <a:ext cx="1262407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AF1C8AE-2CDD-414F-82E2-A8C08F8C4BDB}" type="slidenum">
              <a:rPr lang="en-US" smtClean="0"/>
              <a:pPr>
                <a:defRPr/>
              </a:pPr>
              <a:t>49</a:t>
            </a:fld>
            <a:r>
              <a:rPr lang="en-US" dirty="0"/>
              <a:t>/84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59574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090" name="Picture 2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0284" y="214427"/>
            <a:ext cx="8174284" cy="54839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ounded Rectangle 7"/>
          <p:cNvSpPr/>
          <p:nvPr>
            <p:custDataLst>
              <p:tags r:id="rId3"/>
            </p:custDataLst>
          </p:nvPr>
        </p:nvSpPr>
        <p:spPr>
          <a:xfrm>
            <a:off x="2480283" y="2832580"/>
            <a:ext cx="8174283" cy="90043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  <p:custDataLst>
              <p:tags r:id="rId4"/>
            </p:custDataLst>
          </p:nvPr>
        </p:nvSpPr>
        <p:spPr>
          <a:xfrm>
            <a:off x="0" y="5698331"/>
            <a:ext cx="8625526" cy="1116807"/>
          </a:xfrm>
        </p:spPr>
        <p:txBody>
          <a:bodyPr>
            <a:normAutofit/>
          </a:bodyPr>
          <a:lstStyle/>
          <a:p>
            <a:r>
              <a:rPr lang="nb-NO" sz="6600" dirty="0">
                <a:solidFill>
                  <a:schemeClr val="bg1"/>
                </a:solidFill>
              </a:rPr>
              <a:t>The </a:t>
            </a:r>
            <a:r>
              <a:rPr lang="nb-NO" sz="6600" dirty="0" err="1">
                <a:solidFill>
                  <a:schemeClr val="bg1"/>
                </a:solidFill>
              </a:rPr>
              <a:t>network</a:t>
            </a:r>
            <a:r>
              <a:rPr lang="nb-NO" sz="6600" dirty="0">
                <a:solidFill>
                  <a:schemeClr val="bg1"/>
                </a:solidFill>
              </a:rPr>
              <a:t> </a:t>
            </a:r>
            <a:r>
              <a:rPr lang="nb-NO" sz="6600" dirty="0" err="1">
                <a:solidFill>
                  <a:schemeClr val="bg1"/>
                </a:solidFill>
              </a:rPr>
              <a:t>layer</a:t>
            </a:r>
            <a:endParaRPr lang="nb-NO" sz="66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E97FF3-5FFF-E344-8355-9FD0029E2261}"/>
              </a:ext>
            </a:extLst>
          </p:cNvPr>
          <p:cNvSpPr txBox="1"/>
          <p:nvPr/>
        </p:nvSpPr>
        <p:spPr>
          <a:xfrm>
            <a:off x="2480283" y="263856"/>
            <a:ext cx="1703790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NO" sz="1600" dirty="0"/>
              <a:t>Layer´s name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03A681-3FC4-A54F-B41B-48580093FF8A}"/>
              </a:ext>
            </a:extLst>
          </p:cNvPr>
          <p:cNvSpPr txBox="1"/>
          <p:nvPr/>
        </p:nvSpPr>
        <p:spPr>
          <a:xfrm>
            <a:off x="4248417" y="264476"/>
            <a:ext cx="1832481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600" dirty="0"/>
              <a:t>designation of transmission unit</a:t>
            </a:r>
            <a:endParaRPr lang="en-NO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51F9D4-9097-D242-8E24-284B76E433AB}"/>
              </a:ext>
            </a:extLst>
          </p:cNvPr>
          <p:cNvSpPr txBox="1"/>
          <p:nvPr/>
        </p:nvSpPr>
        <p:spPr>
          <a:xfrm>
            <a:off x="6145242" y="276510"/>
            <a:ext cx="3600614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600" dirty="0"/>
              <a:t>Most important tasks / functions</a:t>
            </a:r>
          </a:p>
          <a:p>
            <a:r>
              <a:rPr lang="en-GB" sz="1600" dirty="0"/>
              <a:t>Example of protocols / standards</a:t>
            </a:r>
            <a:endParaRPr lang="en-NO" sz="1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04FE04-446A-0F4C-8BEE-0E4A609F0342}"/>
              </a:ext>
            </a:extLst>
          </p:cNvPr>
          <p:cNvSpPr txBox="1"/>
          <p:nvPr/>
        </p:nvSpPr>
        <p:spPr>
          <a:xfrm>
            <a:off x="2608973" y="1665806"/>
            <a:ext cx="1575100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NO" sz="1600" dirty="0"/>
              <a:t>Transport layer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AA61038-6492-984B-B1E4-710D9ED1FC57}"/>
              </a:ext>
            </a:extLst>
          </p:cNvPr>
          <p:cNvSpPr txBox="1"/>
          <p:nvPr/>
        </p:nvSpPr>
        <p:spPr>
          <a:xfrm>
            <a:off x="6145242" y="1625557"/>
            <a:ext cx="4370358" cy="10926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300" dirty="0"/>
              <a:t>transport of application layer messages between client and server pages of an application: including mux / </a:t>
            </a:r>
            <a:r>
              <a:rPr lang="en-GB" sz="1300" dirty="0" err="1"/>
              <a:t>demux</a:t>
            </a:r>
            <a:r>
              <a:rPr lang="en-GB" sz="1300" dirty="0"/>
              <a:t>, different levels of reliability and more ..</a:t>
            </a:r>
          </a:p>
          <a:p>
            <a:r>
              <a:rPr lang="en-GB" sz="1300" dirty="0"/>
              <a:t>Ex: TCP, UDP ...</a:t>
            </a:r>
            <a:endParaRPr lang="en-NO" sz="1300" dirty="0"/>
          </a:p>
          <a:p>
            <a:endParaRPr lang="en-NO" sz="13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FD89E0-6016-074C-B75F-22C5DEAE0445}"/>
              </a:ext>
            </a:extLst>
          </p:cNvPr>
          <p:cNvSpPr txBox="1"/>
          <p:nvPr/>
        </p:nvSpPr>
        <p:spPr>
          <a:xfrm>
            <a:off x="2542308" y="2841584"/>
            <a:ext cx="162791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NO" sz="1400" dirty="0"/>
              <a:t>The network layer</a:t>
            </a:r>
          </a:p>
          <a:p>
            <a:endParaRPr lang="en-NO" sz="1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C93198C-56D7-334B-835F-104B1C14F590}"/>
              </a:ext>
            </a:extLst>
          </p:cNvPr>
          <p:cNvSpPr txBox="1"/>
          <p:nvPr/>
        </p:nvSpPr>
        <p:spPr>
          <a:xfrm>
            <a:off x="6095999" y="2845873"/>
            <a:ext cx="4426767" cy="73866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400" dirty="0"/>
              <a:t>routing of datagram from / to host through the network core</a:t>
            </a:r>
          </a:p>
          <a:p>
            <a:r>
              <a:rPr lang="en-GB" sz="1400" dirty="0"/>
              <a:t>Ex: IP (v4 and v6) ICMP, RIP, OSPF, BGP</a:t>
            </a:r>
            <a:endParaRPr lang="en-NO" sz="1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AA3EB75-1116-8749-992C-93F1E520AD6D}"/>
              </a:ext>
            </a:extLst>
          </p:cNvPr>
          <p:cNvSpPr txBox="1"/>
          <p:nvPr/>
        </p:nvSpPr>
        <p:spPr>
          <a:xfrm>
            <a:off x="2542308" y="3777723"/>
            <a:ext cx="162791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NO" sz="1400" dirty="0"/>
              <a:t>The data line layer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3268130-5EFC-1D49-8A1A-9A738E477C68}"/>
              </a:ext>
            </a:extLst>
          </p:cNvPr>
          <p:cNvSpPr txBox="1"/>
          <p:nvPr/>
        </p:nvSpPr>
        <p:spPr>
          <a:xfrm>
            <a:off x="4239866" y="3799980"/>
            <a:ext cx="1689934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NO" sz="1400" dirty="0"/>
              <a:t>Frame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FB9AC3-CA48-AE42-A10C-0D8EA5480FEE}"/>
              </a:ext>
            </a:extLst>
          </p:cNvPr>
          <p:cNvSpPr txBox="1"/>
          <p:nvPr/>
        </p:nvSpPr>
        <p:spPr>
          <a:xfrm>
            <a:off x="6130398" y="3803082"/>
            <a:ext cx="4392368" cy="73866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400" dirty="0"/>
              <a:t>(Reliable) delivery of frame from </a:t>
            </a:r>
            <a:r>
              <a:rPr lang="en-GB" sz="1400" dirty="0" err="1"/>
              <a:t>neighbor</a:t>
            </a:r>
            <a:r>
              <a:rPr lang="en-GB" sz="1400" dirty="0"/>
              <a:t> node to </a:t>
            </a:r>
            <a:r>
              <a:rPr lang="en-GB" sz="1400" dirty="0" err="1"/>
              <a:t>neighbor</a:t>
            </a:r>
            <a:r>
              <a:rPr lang="en-GB" sz="1400" dirty="0"/>
              <a:t> node.</a:t>
            </a:r>
          </a:p>
          <a:p>
            <a:r>
              <a:rPr lang="en-GB" sz="1400" dirty="0"/>
              <a:t>Ex: Ethernet II, FDDI, IEEE 802.11</a:t>
            </a:r>
            <a:endParaRPr lang="en-NO" sz="1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873AB7F-D3D1-A34B-8575-54907A976A0A}"/>
              </a:ext>
            </a:extLst>
          </p:cNvPr>
          <p:cNvSpPr txBox="1"/>
          <p:nvPr/>
        </p:nvSpPr>
        <p:spPr>
          <a:xfrm>
            <a:off x="2511296" y="4727715"/>
            <a:ext cx="1689934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NO" sz="1400" dirty="0"/>
              <a:t>Physical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BF8BDAE-61D2-0143-93AE-CC531F8C656B}"/>
              </a:ext>
            </a:extLst>
          </p:cNvPr>
          <p:cNvSpPr txBox="1"/>
          <p:nvPr/>
        </p:nvSpPr>
        <p:spPr>
          <a:xfrm>
            <a:off x="6130398" y="4732567"/>
            <a:ext cx="4392368" cy="73866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400" dirty="0"/>
              <a:t>(Code and) Move single bit between communication partners.</a:t>
            </a:r>
          </a:p>
          <a:p>
            <a:r>
              <a:rPr lang="en-GB" sz="1400" dirty="0"/>
              <a:t>Ex: 10BaseT,</a:t>
            </a:r>
            <a:endParaRPr lang="en-NO" sz="14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5882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80" name="Rectangle 2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r>
              <a:rPr lang="en-US" dirty="0"/>
              <a:t>IP addressing: CIDR</a:t>
            </a:r>
          </a:p>
        </p:txBody>
      </p:sp>
      <p:sp>
        <p:nvSpPr>
          <p:cNvPr id="50181" name="Rectangle 3"/>
          <p:cNvSpPr>
            <a:spLocks noGrp="1" noChangeArrowheads="1"/>
          </p:cNvSpPr>
          <p:nvPr>
            <p:ph idx="1"/>
            <p:custDataLst>
              <p:tags r:id="rId3"/>
            </p:custDataLst>
          </p:nvPr>
        </p:nvSpPr>
        <p:spPr>
          <a:xfrm>
            <a:off x="2089151" y="1285876"/>
            <a:ext cx="8107363" cy="3171825"/>
          </a:xfrm>
        </p:spPr>
        <p:txBody>
          <a:bodyPr/>
          <a:lstStyle/>
          <a:p>
            <a:r>
              <a:rPr lang="en-US" dirty="0"/>
              <a:t>“</a:t>
            </a:r>
            <a:r>
              <a:rPr lang="en-US" dirty="0" err="1"/>
              <a:t>Classfull</a:t>
            </a:r>
            <a:r>
              <a:rPr lang="en-US" dirty="0"/>
              <a:t>” addressing (A, B, C, D, ..):</a:t>
            </a:r>
          </a:p>
          <a:p>
            <a:pPr lvl="1"/>
            <a:r>
              <a:rPr lang="en-US" dirty="0"/>
              <a:t>inefficient use of address spaces, quickly runs out of available addresses</a:t>
            </a:r>
          </a:p>
          <a:p>
            <a:pPr lvl="1"/>
            <a:r>
              <a:rPr lang="en-US" dirty="0" err="1"/>
              <a:t>eg</a:t>
            </a:r>
            <a:r>
              <a:rPr lang="en-US" dirty="0"/>
              <a:t>: a class B network has enough addresses for 65,000 machines, even if it is only e.g. 2000 machines in the network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rgbClr val="FF0000"/>
                </a:solidFill>
              </a:rPr>
              <a:t>CIDR: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C</a:t>
            </a:r>
            <a:r>
              <a:rPr lang="en-US" dirty="0"/>
              <a:t>lassless </a:t>
            </a:r>
            <a:r>
              <a:rPr lang="en-US" dirty="0" err="1">
                <a:solidFill>
                  <a:srgbClr val="FF0000"/>
                </a:solidFill>
              </a:rPr>
              <a:t>I</a:t>
            </a:r>
            <a:r>
              <a:rPr lang="en-US" dirty="0" err="1"/>
              <a:t>nter</a:t>
            </a:r>
            <a:r>
              <a:rPr lang="en-US" dirty="0" err="1">
                <a:solidFill>
                  <a:srgbClr val="FF0000"/>
                </a:solidFill>
              </a:rPr>
              <a:t>D</a:t>
            </a:r>
            <a:r>
              <a:rPr lang="en-US" dirty="0" err="1"/>
              <a:t>omain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R</a:t>
            </a:r>
            <a:r>
              <a:rPr lang="en-US" dirty="0"/>
              <a:t>outing</a:t>
            </a:r>
          </a:p>
          <a:p>
            <a:pPr lvl="1"/>
            <a:r>
              <a:rPr lang="en-US" dirty="0"/>
              <a:t>Network part (prefix) of the address is of arbitrary length</a:t>
            </a:r>
          </a:p>
          <a:p>
            <a:pPr lvl="1"/>
            <a:r>
              <a:rPr lang="en-US" dirty="0"/>
              <a:t>address format: </a:t>
            </a:r>
            <a:r>
              <a:rPr lang="en-US" dirty="0" err="1">
                <a:solidFill>
                  <a:srgbClr val="FF0000"/>
                </a:solidFill>
              </a:rPr>
              <a:t>a.b.c.d</a:t>
            </a:r>
            <a:r>
              <a:rPr lang="en-US" dirty="0">
                <a:solidFill>
                  <a:srgbClr val="FF0000"/>
                </a:solidFill>
              </a:rPr>
              <a:t>/x</a:t>
            </a:r>
            <a:r>
              <a:rPr lang="en-US" dirty="0"/>
              <a:t>, where x is the number of bits in the network part of the </a:t>
            </a:r>
            <a:r>
              <a:rPr lang="en-US" dirty="0" err="1"/>
              <a:t>addres</a:t>
            </a:r>
            <a:r>
              <a:rPr lang="en-US" dirty="0"/>
              <a:t>.</a:t>
            </a:r>
          </a:p>
        </p:txBody>
      </p:sp>
      <p:grpSp>
        <p:nvGrpSpPr>
          <p:cNvPr id="50182" name="Group 4"/>
          <p:cNvGrpSpPr>
            <a:grpSpLocks/>
          </p:cNvGrpSpPr>
          <p:nvPr>
            <p:custDataLst>
              <p:tags r:id="rId4"/>
            </p:custDataLst>
          </p:nvPr>
        </p:nvGrpSpPr>
        <p:grpSpPr bwMode="auto">
          <a:xfrm>
            <a:off x="2947989" y="4572000"/>
            <a:ext cx="6149975" cy="1608138"/>
            <a:chOff x="1339" y="855"/>
            <a:chExt cx="3874" cy="1013"/>
          </a:xfrm>
        </p:grpSpPr>
        <p:sp>
          <p:nvSpPr>
            <p:cNvPr id="50183" name="Text Box 5"/>
            <p:cNvSpPr txBox="1">
              <a:spLocks noChangeArrowheads="1"/>
            </p:cNvSpPr>
            <p:nvPr/>
          </p:nvSpPr>
          <p:spPr bwMode="auto">
            <a:xfrm>
              <a:off x="1339" y="1262"/>
              <a:ext cx="2911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>
                  <a:solidFill>
                    <a:schemeClr val="accent2"/>
                  </a:solidFill>
                  <a:latin typeface="Arial" charset="0"/>
                </a:rPr>
                <a:t>11001000  00010111</a:t>
              </a:r>
              <a:r>
                <a:rPr lang="en-US">
                  <a:latin typeface="Arial" charset="0"/>
                </a:rPr>
                <a:t>  </a:t>
              </a:r>
              <a:r>
                <a:rPr lang="en-US">
                  <a:solidFill>
                    <a:schemeClr val="accent2"/>
                  </a:solidFill>
                  <a:latin typeface="Arial" charset="0"/>
                </a:rPr>
                <a:t>0001000</a:t>
              </a:r>
              <a:r>
                <a:rPr lang="en-US">
                  <a:latin typeface="Arial" charset="0"/>
                </a:rPr>
                <a:t>0  00000000</a:t>
              </a:r>
              <a:endParaRPr lang="en-US"/>
            </a:p>
          </p:txBody>
        </p:sp>
        <p:sp>
          <p:nvSpPr>
            <p:cNvPr id="50184" name="Text Box 6"/>
            <p:cNvSpPr txBox="1">
              <a:spLocks noChangeArrowheads="1"/>
            </p:cNvSpPr>
            <p:nvPr/>
          </p:nvSpPr>
          <p:spPr bwMode="auto">
            <a:xfrm>
              <a:off x="2419" y="855"/>
              <a:ext cx="625" cy="4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dirty="0">
                  <a:solidFill>
                    <a:schemeClr val="accent2"/>
                  </a:solidFill>
                </a:rPr>
                <a:t>network</a:t>
              </a:r>
            </a:p>
            <a:p>
              <a:pPr algn="ctr"/>
              <a:r>
                <a:rPr lang="en-US" dirty="0">
                  <a:solidFill>
                    <a:schemeClr val="accent2"/>
                  </a:solidFill>
                </a:rPr>
                <a:t>prefix</a:t>
              </a:r>
              <a:endParaRPr lang="en-US" dirty="0"/>
            </a:p>
          </p:txBody>
        </p:sp>
        <p:sp>
          <p:nvSpPr>
            <p:cNvPr id="50185" name="Text Box 7"/>
            <p:cNvSpPr txBox="1">
              <a:spLocks noChangeArrowheads="1"/>
            </p:cNvSpPr>
            <p:nvPr/>
          </p:nvSpPr>
          <p:spPr bwMode="auto">
            <a:xfrm>
              <a:off x="4312" y="855"/>
              <a:ext cx="714" cy="4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machine-</a:t>
              </a:r>
            </a:p>
            <a:p>
              <a:pPr algn="ctr"/>
              <a:r>
                <a:rPr lang="en-US" dirty="0"/>
                <a:t>share</a:t>
              </a:r>
            </a:p>
          </p:txBody>
        </p:sp>
        <p:sp>
          <p:nvSpPr>
            <p:cNvPr id="50186" name="Line 8"/>
            <p:cNvSpPr>
              <a:spLocks noChangeShapeType="1"/>
            </p:cNvSpPr>
            <p:nvPr/>
          </p:nvSpPr>
          <p:spPr bwMode="auto">
            <a:xfrm>
              <a:off x="3020" y="1121"/>
              <a:ext cx="1021" cy="0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nb-NO"/>
            </a:p>
          </p:txBody>
        </p:sp>
        <p:sp>
          <p:nvSpPr>
            <p:cNvPr id="50187" name="Line 9"/>
            <p:cNvSpPr>
              <a:spLocks noChangeShapeType="1"/>
            </p:cNvSpPr>
            <p:nvPr/>
          </p:nvSpPr>
          <p:spPr bwMode="auto">
            <a:xfrm flipH="1">
              <a:off x="1408" y="1118"/>
              <a:ext cx="924" cy="7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nb-NO"/>
            </a:p>
          </p:txBody>
        </p:sp>
        <p:sp>
          <p:nvSpPr>
            <p:cNvPr id="50188" name="Line 10"/>
            <p:cNvSpPr>
              <a:spLocks noChangeShapeType="1"/>
            </p:cNvSpPr>
            <p:nvPr/>
          </p:nvSpPr>
          <p:spPr bwMode="auto">
            <a:xfrm flipH="1" flipV="1">
              <a:off x="4055" y="1123"/>
              <a:ext cx="436" cy="7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nb-NO"/>
            </a:p>
          </p:txBody>
        </p:sp>
        <p:sp>
          <p:nvSpPr>
            <p:cNvPr id="50189" name="Line 11"/>
            <p:cNvSpPr>
              <a:spLocks noChangeShapeType="1"/>
            </p:cNvSpPr>
            <p:nvPr/>
          </p:nvSpPr>
          <p:spPr bwMode="auto">
            <a:xfrm flipV="1">
              <a:off x="4838" y="1123"/>
              <a:ext cx="375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nb-NO" dirty="0"/>
            </a:p>
          </p:txBody>
        </p:sp>
        <p:sp>
          <p:nvSpPr>
            <p:cNvPr id="50190" name="Text Box 12"/>
            <p:cNvSpPr txBox="1">
              <a:spLocks noChangeArrowheads="1"/>
            </p:cNvSpPr>
            <p:nvPr/>
          </p:nvSpPr>
          <p:spPr bwMode="auto">
            <a:xfrm>
              <a:off x="2559" y="1635"/>
              <a:ext cx="1086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/>
                <a:t>200.23.16.0/23</a:t>
              </a:r>
            </a:p>
          </p:txBody>
        </p:sp>
      </p:grpSp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9C173986-F64E-40BA-9CD0-8311081D5A06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0" y="-7859"/>
            <a:ext cx="1262407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AF1C8AE-2CDD-414F-82E2-A8C08F8C4BDB}" type="slidenum">
              <a:rPr lang="en-US" smtClean="0"/>
              <a:pPr>
                <a:defRPr/>
              </a:pPr>
              <a:t>50</a:t>
            </a:fld>
            <a:r>
              <a:rPr lang="en-US" dirty="0"/>
              <a:t>/84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70727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>
          <a:xfrm>
            <a:off x="2055814" y="152400"/>
            <a:ext cx="7926387" cy="685800"/>
          </a:xfrm>
        </p:spPr>
        <p:txBody>
          <a:bodyPr>
            <a:normAutofit/>
          </a:bodyPr>
          <a:lstStyle/>
          <a:p>
            <a:r>
              <a:rPr lang="nb-NO" dirty="0"/>
              <a:t>Special IP </a:t>
            </a:r>
            <a:r>
              <a:rPr lang="nb-NO" dirty="0" err="1"/>
              <a:t>addresses</a:t>
            </a:r>
            <a:endParaRPr lang="nb-NO" dirty="0"/>
          </a:p>
        </p:txBody>
      </p:sp>
      <p:sp>
        <p:nvSpPr>
          <p:cNvPr id="51203" name="Rectangle 3"/>
          <p:cNvSpPr>
            <a:spLocks noGrp="1" noChangeArrowheads="1"/>
          </p:cNvSpPr>
          <p:nvPr>
            <p:ph idx="1"/>
            <p:custDataLst>
              <p:tags r:id="rId3"/>
            </p:custDataLst>
          </p:nvPr>
        </p:nvSpPr>
        <p:spPr/>
        <p:txBody>
          <a:bodyPr>
            <a:normAutofit/>
          </a:bodyPr>
          <a:lstStyle/>
          <a:p>
            <a:r>
              <a:rPr lang="nb-NO" dirty="0" err="1"/>
              <a:t>Some</a:t>
            </a:r>
            <a:r>
              <a:rPr lang="nb-NO" dirty="0"/>
              <a:t> IP </a:t>
            </a:r>
            <a:r>
              <a:rPr lang="nb-NO" dirty="0" err="1"/>
              <a:t>addresses</a:t>
            </a:r>
            <a:r>
              <a:rPr lang="nb-NO" dirty="0"/>
              <a:t> </a:t>
            </a:r>
            <a:r>
              <a:rPr lang="nb-NO" dirty="0" err="1"/>
              <a:t>are</a:t>
            </a:r>
            <a:r>
              <a:rPr lang="nb-NO" dirty="0"/>
              <a:t> </a:t>
            </a:r>
            <a:r>
              <a:rPr lang="nb-NO" dirty="0" err="1"/>
              <a:t>reserved</a:t>
            </a:r>
            <a:r>
              <a:rPr lang="nb-NO" dirty="0"/>
              <a:t> for </a:t>
            </a:r>
            <a:r>
              <a:rPr lang="nb-NO" dirty="0" err="1"/>
              <a:t>special</a:t>
            </a:r>
            <a:r>
              <a:rPr lang="nb-NO" dirty="0"/>
              <a:t> </a:t>
            </a:r>
            <a:r>
              <a:rPr lang="nb-NO" dirty="0" err="1"/>
              <a:t>use</a:t>
            </a:r>
            <a:endParaRPr lang="nb-NO" dirty="0"/>
          </a:p>
          <a:p>
            <a:pPr lvl="1"/>
            <a:r>
              <a:rPr lang="nb-NO" dirty="0"/>
              <a:t>Private </a:t>
            </a:r>
            <a:r>
              <a:rPr lang="nb-NO" dirty="0" err="1"/>
              <a:t>addresses</a:t>
            </a:r>
            <a:endParaRPr lang="nb-NO" dirty="0"/>
          </a:p>
          <a:p>
            <a:pPr lvl="1"/>
            <a:r>
              <a:rPr lang="nb-NO" dirty="0" err="1"/>
              <a:t>Documentation</a:t>
            </a:r>
            <a:endParaRPr lang="nb-NO" dirty="0"/>
          </a:p>
          <a:p>
            <a:pPr lvl="1"/>
            <a:r>
              <a:rPr lang="nb-NO" dirty="0" err="1"/>
              <a:t>Self-configuration</a:t>
            </a:r>
            <a:endParaRPr lang="nb-NO" dirty="0"/>
          </a:p>
          <a:p>
            <a:pPr lvl="1"/>
            <a:r>
              <a:rPr lang="nb-NO" dirty="0"/>
              <a:t>Broadcast</a:t>
            </a:r>
          </a:p>
          <a:p>
            <a:pPr lvl="1"/>
            <a:r>
              <a:rPr lang="nb-NO" dirty="0"/>
              <a:t>Multicast</a:t>
            </a:r>
          </a:p>
          <a:p>
            <a:pPr lvl="1"/>
            <a:r>
              <a:rPr lang="nb-NO" dirty="0"/>
              <a:t>Network </a:t>
            </a:r>
            <a:r>
              <a:rPr lang="nb-NO" dirty="0" err="1"/>
              <a:t>address</a:t>
            </a:r>
            <a:r>
              <a:rPr lang="nb-NO" dirty="0"/>
              <a:t> (</a:t>
            </a:r>
            <a:r>
              <a:rPr lang="nb-NO" dirty="0" err="1"/>
              <a:t>entire</a:t>
            </a:r>
            <a:r>
              <a:rPr lang="nb-NO" dirty="0"/>
              <a:t> </a:t>
            </a:r>
            <a:r>
              <a:rPr lang="nb-NO" dirty="0" err="1"/>
              <a:t>local</a:t>
            </a:r>
            <a:r>
              <a:rPr lang="nb-NO" dirty="0"/>
              <a:t> IP </a:t>
            </a:r>
            <a:r>
              <a:rPr lang="nb-NO" dirty="0" err="1"/>
              <a:t>network</a:t>
            </a:r>
            <a:r>
              <a:rPr lang="nb-NO" dirty="0"/>
              <a:t>)</a:t>
            </a:r>
          </a:p>
          <a:p>
            <a:pPr lvl="1"/>
            <a:r>
              <a:rPr lang="nb-NO" dirty="0" err="1"/>
              <a:t>Temporary</a:t>
            </a:r>
            <a:r>
              <a:rPr lang="nb-NO" dirty="0"/>
              <a:t> </a:t>
            </a:r>
            <a:r>
              <a:rPr lang="nb-NO" dirty="0" err="1"/>
              <a:t>addressing</a:t>
            </a:r>
            <a:endParaRPr lang="nb-NO" dirty="0"/>
          </a:p>
          <a:p>
            <a:pPr lvl="1"/>
            <a:r>
              <a:rPr lang="nb-NO" dirty="0"/>
              <a:t>Loopback (</a:t>
            </a:r>
            <a:r>
              <a:rPr lang="nb-NO" dirty="0" err="1"/>
              <a:t>myself</a:t>
            </a:r>
            <a:r>
              <a:rPr lang="nb-NO" dirty="0"/>
              <a:t>)</a:t>
            </a:r>
          </a:p>
          <a:p>
            <a:pPr eaLnBrk="1" hangingPunct="1">
              <a:lnSpc>
                <a:spcPct val="90000"/>
              </a:lnSpc>
            </a:pPr>
            <a:r>
              <a:rPr lang="nb-NO" dirty="0"/>
              <a:t>See RFC 1166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AEC5C5-CC9F-4251-A9D0-2E14B06B36F7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0" y="-7859"/>
            <a:ext cx="1262407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AF1C8AE-2CDD-414F-82E2-A8C08F8C4BDB}" type="slidenum">
              <a:rPr lang="en-US" smtClean="0"/>
              <a:pPr>
                <a:defRPr/>
              </a:pPr>
              <a:t>51</a:t>
            </a:fld>
            <a:r>
              <a:rPr lang="en-US" dirty="0"/>
              <a:t>/84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31045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12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12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12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12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12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12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12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12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12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12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12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12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512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12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12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512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12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512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512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512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512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5120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5120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5120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5120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5120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5120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5120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5120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5120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03" grpId="0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r>
              <a:rPr lang="nb-NO" dirty="0"/>
              <a:t>Special IP </a:t>
            </a:r>
            <a:r>
              <a:rPr lang="nb-NO" dirty="0" err="1"/>
              <a:t>addresses</a:t>
            </a:r>
            <a:r>
              <a:rPr lang="nb-NO" dirty="0"/>
              <a:t> (2)</a:t>
            </a:r>
          </a:p>
        </p:txBody>
      </p:sp>
      <p:sp>
        <p:nvSpPr>
          <p:cNvPr id="52227" name="Rectangle 3"/>
          <p:cNvSpPr>
            <a:spLocks noGrp="1" noChangeArrowheads="1"/>
          </p:cNvSpPr>
          <p:nvPr>
            <p:ph idx="1"/>
            <p:custDataLst>
              <p:tags r:id="rId3"/>
            </p:custDataLst>
          </p:nvPr>
        </p:nvSpPr>
        <p:spPr>
          <a:xfrm>
            <a:off x="2209800" y="1066800"/>
            <a:ext cx="7772400" cy="2306638"/>
          </a:xfrm>
        </p:spPr>
        <p:txBody>
          <a:bodyPr>
            <a:normAutofit fontScale="92500" lnSpcReduction="10000"/>
          </a:bodyPr>
          <a:lstStyle/>
          <a:p>
            <a:r>
              <a:rPr lang="nb-NO" sz="2800" i="1" dirty="0"/>
              <a:t>Private </a:t>
            </a:r>
            <a:r>
              <a:rPr lang="nb-NO" sz="2800" i="1" dirty="0" err="1"/>
              <a:t>addresses</a:t>
            </a:r>
            <a:r>
              <a:rPr lang="nb-NO" sz="2800" i="1" dirty="0"/>
              <a:t> </a:t>
            </a:r>
            <a:r>
              <a:rPr lang="nb-NO" sz="2800" i="1" dirty="0" err="1"/>
              <a:t>are</a:t>
            </a:r>
            <a:r>
              <a:rPr lang="nb-NO" sz="2800" i="1" dirty="0"/>
              <a:t> used </a:t>
            </a:r>
            <a:r>
              <a:rPr lang="nb-NO" sz="2800" i="1" dirty="0" err="1"/>
              <a:t>only</a:t>
            </a:r>
            <a:r>
              <a:rPr lang="nb-NO" sz="2800" i="1" dirty="0"/>
              <a:t> </a:t>
            </a:r>
            <a:r>
              <a:rPr lang="nb-NO" sz="2800" i="1" dirty="0" err="1"/>
              <a:t>within</a:t>
            </a:r>
            <a:r>
              <a:rPr lang="nb-NO" sz="2800" i="1" dirty="0"/>
              <a:t> a WAN</a:t>
            </a:r>
            <a:endParaRPr lang="nb-NO" sz="2800" dirty="0"/>
          </a:p>
          <a:p>
            <a:pPr lvl="1"/>
            <a:r>
              <a:rPr lang="nb-NO" sz="2400" dirty="0" err="1">
                <a:solidFill>
                  <a:srgbClr val="FF0000"/>
                </a:solidFill>
              </a:rPr>
              <a:t>cannot</a:t>
            </a:r>
            <a:r>
              <a:rPr lang="nb-NO" sz="2400" dirty="0"/>
              <a:t> be </a:t>
            </a:r>
            <a:r>
              <a:rPr lang="nb-NO" sz="2400" dirty="0" err="1"/>
              <a:t>routed</a:t>
            </a:r>
            <a:r>
              <a:rPr lang="nb-NO" sz="2400" dirty="0"/>
              <a:t> </a:t>
            </a:r>
            <a:r>
              <a:rPr lang="nb-NO" sz="2400" dirty="0" err="1"/>
              <a:t>outside</a:t>
            </a:r>
            <a:r>
              <a:rPr lang="nb-NO" sz="2400" dirty="0"/>
              <a:t> </a:t>
            </a:r>
            <a:r>
              <a:rPr lang="nb-NO" sz="2400" dirty="0" err="1"/>
              <a:t>the</a:t>
            </a:r>
            <a:r>
              <a:rPr lang="nb-NO" sz="2400" dirty="0"/>
              <a:t> LAN / WAN</a:t>
            </a:r>
          </a:p>
          <a:p>
            <a:pPr lvl="1"/>
            <a:r>
              <a:rPr lang="nb-NO" sz="2400" dirty="0" err="1"/>
              <a:t>dropped</a:t>
            </a:r>
            <a:r>
              <a:rPr lang="nb-NO" sz="2400" dirty="0"/>
              <a:t> </a:t>
            </a:r>
            <a:r>
              <a:rPr lang="nb-NO" sz="2400" dirty="0" err="1"/>
              <a:t>automatically</a:t>
            </a:r>
            <a:r>
              <a:rPr lang="nb-NO" sz="2400" dirty="0"/>
              <a:t> by </a:t>
            </a:r>
            <a:r>
              <a:rPr lang="nb-NO" sz="2400" dirty="0" err="1"/>
              <a:t>Internet</a:t>
            </a:r>
            <a:r>
              <a:rPr lang="nb-NO" sz="2400" dirty="0"/>
              <a:t> </a:t>
            </a:r>
            <a:r>
              <a:rPr lang="nb-NO" sz="2400" dirty="0" err="1"/>
              <a:t>routers</a:t>
            </a:r>
            <a:endParaRPr lang="nb-NO" sz="2400" dirty="0"/>
          </a:p>
          <a:p>
            <a:r>
              <a:rPr lang="nb-NO" sz="2800" dirty="0" err="1"/>
              <a:t>Provides</a:t>
            </a:r>
            <a:r>
              <a:rPr lang="nb-NO" sz="2800" dirty="0"/>
              <a:t> </a:t>
            </a:r>
            <a:r>
              <a:rPr lang="nb-NO" sz="2800" dirty="0" err="1"/>
              <a:t>flexibility</a:t>
            </a:r>
            <a:r>
              <a:rPr lang="nb-NO" sz="2800" dirty="0"/>
              <a:t> for </a:t>
            </a:r>
            <a:r>
              <a:rPr lang="nb-NO" sz="2800" dirty="0" err="1"/>
              <a:t>organizations</a:t>
            </a:r>
            <a:r>
              <a:rPr lang="nb-NO" sz="2800" dirty="0"/>
              <a:t> </a:t>
            </a:r>
            <a:r>
              <a:rPr lang="nb-NO" sz="2800" dirty="0" err="1"/>
              <a:t>internally</a:t>
            </a:r>
            <a:endParaRPr lang="nb-NO" sz="2800" dirty="0"/>
          </a:p>
          <a:p>
            <a:r>
              <a:rPr lang="nb-NO" sz="2800" dirty="0"/>
              <a:t>The same </a:t>
            </a:r>
            <a:r>
              <a:rPr lang="nb-NO" sz="2800" dirty="0" err="1"/>
              <a:t>address</a:t>
            </a:r>
            <a:r>
              <a:rPr lang="nb-NO" sz="2800" dirty="0"/>
              <a:t> </a:t>
            </a:r>
            <a:r>
              <a:rPr lang="nb-NO" sz="2800" dirty="0" err="1"/>
              <a:t>can</a:t>
            </a:r>
            <a:r>
              <a:rPr lang="nb-NO" sz="2800" dirty="0"/>
              <a:t> </a:t>
            </a:r>
            <a:r>
              <a:rPr lang="nb-NO" sz="2800" dirty="0" err="1"/>
              <a:t>also</a:t>
            </a:r>
            <a:r>
              <a:rPr lang="nb-NO" sz="2800" dirty="0"/>
              <a:t> have </a:t>
            </a:r>
            <a:r>
              <a:rPr lang="nb-NO" sz="2800" dirty="0" err="1"/>
              <a:t>external</a:t>
            </a:r>
            <a:r>
              <a:rPr lang="nb-NO" sz="2800" dirty="0"/>
              <a:t> IP (NAT)</a:t>
            </a:r>
          </a:p>
        </p:txBody>
      </p:sp>
      <p:sp>
        <p:nvSpPr>
          <p:cNvPr id="200710" name="Text Box 6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9191626" y="3860801"/>
            <a:ext cx="1223963" cy="36671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nb-NO" dirty="0">
                <a:solidFill>
                  <a:srgbClr val="FF0000"/>
                </a:solidFill>
                <a:latin typeface="Comic Sans MS" pitchFamily="66" charset="0"/>
                <a:hlinkClick r:id="rId9"/>
              </a:rPr>
              <a:t>RFC 1918</a:t>
            </a:r>
            <a:endParaRPr lang="nb-NO" dirty="0">
              <a:solidFill>
                <a:srgbClr val="FF0000"/>
              </a:solidFill>
              <a:latin typeface="Comic Sans MS" pitchFamily="66" charset="0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custDataLst>
              <p:tags r:id="rId5"/>
            </p:custDataLst>
          </p:nvPr>
        </p:nvGraphicFramePr>
        <p:xfrm>
          <a:off x="2063552" y="3645024"/>
          <a:ext cx="7128072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640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64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nb-NO" dirty="0"/>
                        <a:t>IPv4 </a:t>
                      </a:r>
                      <a:r>
                        <a:rPr lang="nb-NO" dirty="0" err="1"/>
                        <a:t>addresses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/>
                        <a:t>Network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b-NO" dirty="0">
                          <a:solidFill>
                            <a:srgbClr val="FF0000"/>
                          </a:solidFill>
                        </a:rPr>
                        <a:t>10</a:t>
                      </a:r>
                      <a:r>
                        <a:rPr lang="nb-NO" dirty="0"/>
                        <a:t>.0.0.0</a:t>
                      </a:r>
                      <a:r>
                        <a:rPr lang="nb-NO" baseline="0" dirty="0"/>
                        <a:t> – 10.255.255.255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/>
                        <a:t>1 </a:t>
                      </a:r>
                      <a:r>
                        <a:rPr lang="nb-NO" dirty="0" err="1"/>
                        <a:t>class</a:t>
                      </a:r>
                      <a:r>
                        <a:rPr lang="nb-NO" dirty="0"/>
                        <a:t> A </a:t>
                      </a:r>
                      <a:r>
                        <a:rPr lang="nb-NO" dirty="0" err="1"/>
                        <a:t>network</a:t>
                      </a:r>
                      <a:endParaRPr lang="nb-N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b-NO" dirty="0">
                          <a:solidFill>
                            <a:srgbClr val="FF0000"/>
                          </a:solidFill>
                        </a:rPr>
                        <a:t>172.16</a:t>
                      </a:r>
                      <a:r>
                        <a:rPr lang="nb-NO" dirty="0"/>
                        <a:t>.0.0 – </a:t>
                      </a:r>
                      <a:r>
                        <a:rPr lang="nb-NO" dirty="0">
                          <a:solidFill>
                            <a:srgbClr val="FF0000"/>
                          </a:solidFill>
                        </a:rPr>
                        <a:t>172.31</a:t>
                      </a:r>
                      <a:r>
                        <a:rPr lang="nb-NO" dirty="0"/>
                        <a:t>.255.255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/>
                        <a:t>16 </a:t>
                      </a:r>
                      <a:r>
                        <a:rPr lang="nb-NO" dirty="0" err="1"/>
                        <a:t>class</a:t>
                      </a:r>
                      <a:r>
                        <a:rPr lang="nb-NO" dirty="0"/>
                        <a:t> B </a:t>
                      </a:r>
                      <a:r>
                        <a:rPr lang="nb-NO" dirty="0" err="1"/>
                        <a:t>network</a:t>
                      </a:r>
                      <a:endParaRPr lang="nb-N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b-NO" b="1" dirty="0">
                          <a:solidFill>
                            <a:srgbClr val="FF0000"/>
                          </a:solidFill>
                        </a:rPr>
                        <a:t>192.168</a:t>
                      </a:r>
                      <a:r>
                        <a:rPr lang="nb-NO" dirty="0"/>
                        <a:t>.0.0 – 192.168.255.255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/>
                        <a:t>65536</a:t>
                      </a:r>
                      <a:r>
                        <a:rPr lang="nb-NO" baseline="0" dirty="0"/>
                        <a:t> </a:t>
                      </a:r>
                      <a:r>
                        <a:rPr lang="nb-NO" baseline="0" dirty="0" err="1"/>
                        <a:t>class</a:t>
                      </a:r>
                      <a:r>
                        <a:rPr lang="nb-NO" baseline="0" dirty="0"/>
                        <a:t> C </a:t>
                      </a:r>
                      <a:r>
                        <a:rPr lang="nb-NO" baseline="0" dirty="0" err="1"/>
                        <a:t>network</a:t>
                      </a:r>
                      <a:endParaRPr lang="nb-N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1EBAD9D6-7110-4097-8033-00A6F2BF8E46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0" y="-7859"/>
            <a:ext cx="1262407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AF1C8AE-2CDD-414F-82E2-A8C08F8C4BDB}" type="slidenum">
              <a:rPr lang="en-US" smtClean="0"/>
              <a:pPr>
                <a:defRPr/>
              </a:pPr>
              <a:t>52</a:t>
            </a:fld>
            <a:r>
              <a:rPr lang="en-US" dirty="0"/>
              <a:t>/84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84537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22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22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22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22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22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22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007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007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007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227" grpId="0" build="p"/>
      <p:bldP spid="200710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>
          <a:xfrm>
            <a:off x="2711450" y="188913"/>
            <a:ext cx="8229600" cy="685800"/>
          </a:xfrm>
        </p:spPr>
        <p:txBody>
          <a:bodyPr>
            <a:normAutofit/>
          </a:bodyPr>
          <a:lstStyle/>
          <a:p>
            <a:pPr eaLnBrk="1" hangingPunct="1"/>
            <a:r>
              <a:rPr lang="nb-NO" dirty="0"/>
              <a:t>Special IP-</a:t>
            </a:r>
            <a:r>
              <a:rPr lang="nb-NO" dirty="0" err="1"/>
              <a:t>addresses</a:t>
            </a:r>
            <a:r>
              <a:rPr lang="nb-NO" dirty="0"/>
              <a:t> (3)</a:t>
            </a:r>
          </a:p>
        </p:txBody>
      </p:sp>
      <p:sp>
        <p:nvSpPr>
          <p:cNvPr id="53251" name="Rectangle 3"/>
          <p:cNvSpPr>
            <a:spLocks noGrp="1" noChangeArrowheads="1"/>
          </p:cNvSpPr>
          <p:nvPr>
            <p:ph idx="1"/>
            <p:custDataLst>
              <p:tags r:id="rId3"/>
            </p:custDataLst>
          </p:nvPr>
        </p:nvSpPr>
        <p:spPr>
          <a:xfrm>
            <a:off x="2063750" y="1266826"/>
            <a:ext cx="8604250" cy="4905375"/>
          </a:xfrm>
        </p:spPr>
        <p:txBody>
          <a:bodyPr>
            <a:normAutofit/>
          </a:bodyPr>
          <a:lstStyle/>
          <a:p>
            <a:r>
              <a:rPr lang="nb-NO" dirty="0"/>
              <a:t>In </a:t>
            </a:r>
            <a:r>
              <a:rPr lang="nb-NO" dirty="0" err="1"/>
              <a:t>documentation</a:t>
            </a:r>
            <a:r>
              <a:rPr lang="nb-NO" dirty="0"/>
              <a:t>, </a:t>
            </a:r>
            <a:r>
              <a:rPr lang="nb-NO" dirty="0" err="1"/>
              <a:t>use</a:t>
            </a:r>
            <a:r>
              <a:rPr lang="nb-NO" dirty="0"/>
              <a:t> </a:t>
            </a:r>
            <a:r>
              <a:rPr lang="nb-NO" dirty="0" err="1"/>
              <a:t>addresses</a:t>
            </a:r>
            <a:r>
              <a:rPr lang="nb-NO" dirty="0"/>
              <a:t> </a:t>
            </a:r>
            <a:r>
              <a:rPr lang="nb-NO" dirty="0" err="1"/>
              <a:t>that</a:t>
            </a:r>
            <a:r>
              <a:rPr lang="nb-NO" dirty="0"/>
              <a:t> </a:t>
            </a:r>
            <a:r>
              <a:rPr lang="nb-NO" dirty="0" err="1"/>
              <a:t>are</a:t>
            </a:r>
            <a:r>
              <a:rPr lang="nb-NO" dirty="0"/>
              <a:t> not used </a:t>
            </a:r>
            <a:r>
              <a:rPr lang="nb-NO" dirty="0" err="1"/>
              <a:t>anywhere</a:t>
            </a:r>
            <a:r>
              <a:rPr lang="nb-NO" dirty="0"/>
              <a:t> </a:t>
            </a:r>
            <a:r>
              <a:rPr lang="nb-NO" dirty="0" err="1"/>
              <a:t>else</a:t>
            </a:r>
            <a:endParaRPr lang="nb-NO" dirty="0"/>
          </a:p>
          <a:p>
            <a:pPr lvl="1" eaLnBrk="1" hangingPunct="1"/>
            <a:r>
              <a:rPr lang="nb-NO" dirty="0"/>
              <a:t>192.0.</a:t>
            </a:r>
            <a:r>
              <a:rPr lang="nb-NO" b="1" dirty="0"/>
              <a:t>2</a:t>
            </a:r>
            <a:r>
              <a:rPr lang="nb-NO" dirty="0"/>
              <a:t>.0/24</a:t>
            </a:r>
          </a:p>
          <a:p>
            <a:pPr lvl="1"/>
            <a:r>
              <a:rPr lang="nb-NO" dirty="0"/>
              <a:t>198.51.100.0/24</a:t>
            </a:r>
          </a:p>
          <a:p>
            <a:pPr lvl="1"/>
            <a:r>
              <a:rPr lang="nb-NO" dirty="0"/>
              <a:t>203.0.113.0/24</a:t>
            </a:r>
          </a:p>
          <a:p>
            <a:r>
              <a:rPr lang="nb-NO" dirty="0" err="1"/>
              <a:t>When</a:t>
            </a:r>
            <a:r>
              <a:rPr lang="nb-NO" dirty="0"/>
              <a:t> </a:t>
            </a:r>
            <a:r>
              <a:rPr lang="nb-NO" dirty="0" err="1"/>
              <a:t>self-configuring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IP </a:t>
            </a:r>
            <a:r>
              <a:rPr lang="nb-NO" dirty="0" err="1"/>
              <a:t>address</a:t>
            </a:r>
            <a:r>
              <a:rPr lang="nb-NO" dirty="0"/>
              <a:t>, </a:t>
            </a:r>
            <a:r>
              <a:rPr lang="nb-NO" dirty="0" err="1"/>
              <a:t>the</a:t>
            </a:r>
            <a:r>
              <a:rPr lang="nb-NO" dirty="0"/>
              <a:t> DHCP server </a:t>
            </a:r>
            <a:r>
              <a:rPr lang="nb-NO" dirty="0" err="1"/>
              <a:t>may</a:t>
            </a:r>
            <a:r>
              <a:rPr lang="nb-NO" dirty="0"/>
              <a:t> be </a:t>
            </a:r>
            <a:r>
              <a:rPr lang="nb-NO" dirty="0" err="1"/>
              <a:t>unavailable</a:t>
            </a:r>
            <a:endParaRPr lang="nb-NO" dirty="0"/>
          </a:p>
          <a:p>
            <a:pPr lvl="1"/>
            <a:r>
              <a:rPr lang="nb-NO" dirty="0" err="1"/>
              <a:t>then</a:t>
            </a:r>
            <a:r>
              <a:rPr lang="nb-NO" dirty="0"/>
              <a:t> </a:t>
            </a:r>
            <a:r>
              <a:rPr lang="nb-NO" dirty="0" err="1"/>
              <a:t>uses</a:t>
            </a:r>
            <a:r>
              <a:rPr lang="nb-NO" dirty="0"/>
              <a:t> an "</a:t>
            </a:r>
            <a:r>
              <a:rPr lang="nb-NO" dirty="0" err="1"/>
              <a:t>automatic</a:t>
            </a:r>
            <a:r>
              <a:rPr lang="nb-NO" dirty="0"/>
              <a:t>", </a:t>
            </a:r>
            <a:r>
              <a:rPr lang="nb-NO" dirty="0" err="1"/>
              <a:t>special</a:t>
            </a:r>
            <a:r>
              <a:rPr lang="nb-NO" dirty="0"/>
              <a:t> </a:t>
            </a:r>
            <a:r>
              <a:rPr lang="nb-NO" dirty="0" err="1"/>
              <a:t>address</a:t>
            </a:r>
            <a:r>
              <a:rPr lang="nb-NO" dirty="0"/>
              <a:t>:</a:t>
            </a:r>
          </a:p>
          <a:p>
            <a:pPr lvl="2"/>
            <a:r>
              <a:rPr lang="nb-NO" b="1" dirty="0">
                <a:solidFill>
                  <a:srgbClr val="0070C0"/>
                </a:solidFill>
              </a:rPr>
              <a:t>169.254</a:t>
            </a:r>
            <a:r>
              <a:rPr lang="nb-NO" b="1" dirty="0"/>
              <a:t>.1.0 – </a:t>
            </a:r>
            <a:r>
              <a:rPr lang="nb-NO" b="1" dirty="0">
                <a:solidFill>
                  <a:srgbClr val="0070C0"/>
                </a:solidFill>
              </a:rPr>
              <a:t>169.254</a:t>
            </a:r>
            <a:r>
              <a:rPr lang="nb-NO" b="1" dirty="0"/>
              <a:t>.254.254</a:t>
            </a:r>
            <a:r>
              <a:rPr lang="nb-NO" dirty="0"/>
              <a:t> (/16)</a:t>
            </a:r>
          </a:p>
          <a:p>
            <a:pPr lvl="2"/>
            <a:r>
              <a:rPr lang="nb-NO" dirty="0" err="1"/>
              <a:t>These</a:t>
            </a:r>
            <a:r>
              <a:rPr lang="nb-NO" dirty="0"/>
              <a:t> </a:t>
            </a:r>
            <a:r>
              <a:rPr lang="nb-NO" dirty="0" err="1"/>
              <a:t>are</a:t>
            </a:r>
            <a:r>
              <a:rPr lang="nb-NO" dirty="0"/>
              <a:t> </a:t>
            </a:r>
            <a:r>
              <a:rPr lang="nb-NO" dirty="0" err="1"/>
              <a:t>also</a:t>
            </a:r>
            <a:r>
              <a:rPr lang="nb-NO" dirty="0"/>
              <a:t> not </a:t>
            </a:r>
            <a:r>
              <a:rPr lang="nb-NO" dirty="0" err="1"/>
              <a:t>route-only</a:t>
            </a:r>
            <a:endParaRPr lang="nb-NO" dirty="0"/>
          </a:p>
          <a:p>
            <a:pPr lvl="2"/>
            <a:r>
              <a:rPr lang="nb-NO" dirty="0"/>
              <a:t>Most </a:t>
            </a:r>
            <a:r>
              <a:rPr lang="nb-NO" dirty="0" err="1"/>
              <a:t>often</a:t>
            </a:r>
            <a:r>
              <a:rPr lang="nb-NO" dirty="0"/>
              <a:t> </a:t>
            </a:r>
            <a:r>
              <a:rPr lang="nb-NO" dirty="0" err="1"/>
              <a:t>these</a:t>
            </a:r>
            <a:r>
              <a:rPr lang="nb-NO" dirty="0"/>
              <a:t> </a:t>
            </a:r>
            <a:r>
              <a:rPr lang="nb-NO" dirty="0" err="1"/>
              <a:t>can</a:t>
            </a:r>
            <a:r>
              <a:rPr lang="nb-NO" dirty="0"/>
              <a:t> be </a:t>
            </a:r>
            <a:r>
              <a:rPr lang="nb-NO" dirty="0" err="1"/>
              <a:t>interpreted</a:t>
            </a:r>
            <a:r>
              <a:rPr lang="nb-NO" dirty="0"/>
              <a:t> as </a:t>
            </a:r>
            <a:r>
              <a:rPr lang="nb-NO" dirty="0" err="1"/>
              <a:t>that</a:t>
            </a:r>
            <a:r>
              <a:rPr lang="nb-NO" dirty="0"/>
              <a:t> </a:t>
            </a:r>
            <a:r>
              <a:rPr lang="nb-NO" dirty="0" err="1"/>
              <a:t>there</a:t>
            </a:r>
            <a:r>
              <a:rPr lang="nb-NO" dirty="0"/>
              <a:t> </a:t>
            </a:r>
            <a:r>
              <a:rPr lang="nb-NO" dirty="0" err="1"/>
              <a:t>are</a:t>
            </a:r>
            <a:r>
              <a:rPr lang="nb-NO" dirty="0"/>
              <a:t> problems </a:t>
            </a:r>
            <a:r>
              <a:rPr lang="nb-NO" dirty="0" err="1"/>
              <a:t>with</a:t>
            </a:r>
            <a:r>
              <a:rPr lang="nb-NO" dirty="0"/>
              <a:t> </a:t>
            </a:r>
            <a:r>
              <a:rPr lang="nb-NO" dirty="0" err="1"/>
              <a:t>contacting</a:t>
            </a:r>
            <a:r>
              <a:rPr lang="nb-NO" dirty="0"/>
              <a:t> DHCP server, or </a:t>
            </a:r>
            <a:r>
              <a:rPr lang="nb-NO" dirty="0" err="1"/>
              <a:t>that</a:t>
            </a:r>
            <a:r>
              <a:rPr lang="nb-NO" dirty="0"/>
              <a:t> </a:t>
            </a:r>
            <a:r>
              <a:rPr lang="nb-NO" dirty="0" err="1"/>
              <a:t>you</a:t>
            </a:r>
            <a:r>
              <a:rPr lang="nb-NO" dirty="0"/>
              <a:t> do not have </a:t>
            </a:r>
            <a:r>
              <a:rPr lang="nb-NO" dirty="0" err="1"/>
              <a:t>access</a:t>
            </a:r>
            <a:r>
              <a:rPr lang="nb-NO" dirty="0"/>
              <a:t> to LAN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1B11AC-DD0A-4166-A6D4-1FB30916987D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0" y="-7859"/>
            <a:ext cx="1262407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AF1C8AE-2CDD-414F-82E2-A8C08F8C4BDB}" type="slidenum">
              <a:rPr lang="en-US" smtClean="0"/>
              <a:pPr>
                <a:defRPr/>
              </a:pPr>
              <a:t>53</a:t>
            </a:fld>
            <a:r>
              <a:rPr lang="en-US" dirty="0"/>
              <a:t>/84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96402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>
          <a:xfrm>
            <a:off x="2209800" y="152400"/>
            <a:ext cx="7270750" cy="685800"/>
          </a:xfrm>
        </p:spPr>
        <p:txBody>
          <a:bodyPr>
            <a:normAutofit/>
          </a:bodyPr>
          <a:lstStyle/>
          <a:p>
            <a:r>
              <a:rPr lang="nb-NO" dirty="0"/>
              <a:t>Special IP </a:t>
            </a:r>
            <a:r>
              <a:rPr lang="nb-NO" dirty="0" err="1"/>
              <a:t>addresses</a:t>
            </a:r>
            <a:r>
              <a:rPr lang="nb-NO" dirty="0"/>
              <a:t> (5)</a:t>
            </a:r>
          </a:p>
        </p:txBody>
      </p:sp>
      <p:sp>
        <p:nvSpPr>
          <p:cNvPr id="55299" name="Rectangle 3"/>
          <p:cNvSpPr>
            <a:spLocks noGrp="1" noChangeArrowheads="1"/>
          </p:cNvSpPr>
          <p:nvPr>
            <p:ph idx="1"/>
            <p:custDataLst>
              <p:tags r:id="rId3"/>
            </p:custDataLst>
          </p:nvPr>
        </p:nvSpPr>
        <p:spPr>
          <a:xfrm>
            <a:off x="2209800" y="1066800"/>
            <a:ext cx="7772400" cy="5322888"/>
          </a:xfrm>
        </p:spPr>
        <p:txBody>
          <a:bodyPr>
            <a:normAutofit/>
          </a:bodyPr>
          <a:lstStyle/>
          <a:p>
            <a:r>
              <a:rPr lang="nb-NO" i="1" dirty="0"/>
              <a:t>Multicast is </a:t>
            </a:r>
            <a:r>
              <a:rPr lang="nb-NO" i="1" dirty="0" err="1"/>
              <a:t>the</a:t>
            </a:r>
            <a:r>
              <a:rPr lang="nb-NO" i="1" dirty="0"/>
              <a:t> same as </a:t>
            </a:r>
            <a:r>
              <a:rPr lang="nb-NO" i="1" dirty="0" err="1"/>
              <a:t>broadcasting</a:t>
            </a:r>
            <a:r>
              <a:rPr lang="nb-NO" i="1" dirty="0"/>
              <a:t> </a:t>
            </a:r>
            <a:r>
              <a:rPr lang="nb-NO" i="1" dirty="0" err="1"/>
              <a:t>limited</a:t>
            </a:r>
            <a:r>
              <a:rPr lang="nb-NO" i="1" dirty="0"/>
              <a:t> to a </a:t>
            </a:r>
            <a:r>
              <a:rPr lang="nb-NO" i="1" dirty="0" err="1"/>
              <a:t>group</a:t>
            </a:r>
            <a:r>
              <a:rPr lang="nb-NO" i="1" dirty="0"/>
              <a:t> </a:t>
            </a:r>
            <a:r>
              <a:rPr lang="nb-NO" i="1" dirty="0" err="1"/>
              <a:t>of</a:t>
            </a:r>
            <a:r>
              <a:rPr lang="nb-NO" i="1" dirty="0"/>
              <a:t> nodes in a list (</a:t>
            </a:r>
            <a:r>
              <a:rPr lang="nb-NO" i="1" dirty="0" err="1"/>
              <a:t>located</a:t>
            </a:r>
            <a:r>
              <a:rPr lang="nb-NO" i="1" dirty="0"/>
              <a:t> </a:t>
            </a:r>
            <a:r>
              <a:rPr lang="nb-NO" i="1" dirty="0" err="1"/>
              <a:t>on</a:t>
            </a:r>
            <a:r>
              <a:rPr lang="nb-NO" i="1" dirty="0"/>
              <a:t> </a:t>
            </a:r>
            <a:r>
              <a:rPr lang="nb-NO" i="1" dirty="0" err="1"/>
              <a:t>the</a:t>
            </a:r>
            <a:r>
              <a:rPr lang="nb-NO" i="1" dirty="0"/>
              <a:t> </a:t>
            </a:r>
            <a:r>
              <a:rPr lang="nb-NO" i="1" dirty="0" err="1"/>
              <a:t>router</a:t>
            </a:r>
            <a:r>
              <a:rPr lang="nb-NO" i="1" dirty="0"/>
              <a:t>)</a:t>
            </a:r>
          </a:p>
          <a:p>
            <a:r>
              <a:rPr lang="nb-NO" dirty="0">
                <a:solidFill>
                  <a:srgbClr val="0070C0"/>
                </a:solidFill>
              </a:rPr>
              <a:t>224</a:t>
            </a:r>
            <a:r>
              <a:rPr lang="nb-NO" dirty="0"/>
              <a:t>.0.0.0 – </a:t>
            </a:r>
            <a:r>
              <a:rPr lang="nb-NO" dirty="0">
                <a:solidFill>
                  <a:srgbClr val="0070C0"/>
                </a:solidFill>
              </a:rPr>
              <a:t>239</a:t>
            </a:r>
            <a:r>
              <a:rPr lang="nb-NO" dirty="0"/>
              <a:t>.255.255.255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5806A6-2F71-47FB-B829-FAB0A4415DE5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0" y="-7859"/>
            <a:ext cx="1262407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AF1C8AE-2CDD-414F-82E2-A8C08F8C4BDB}" type="slidenum">
              <a:rPr lang="en-US" smtClean="0"/>
              <a:pPr>
                <a:defRPr/>
              </a:pPr>
              <a:t>54</a:t>
            </a:fld>
            <a:r>
              <a:rPr lang="en-US" dirty="0"/>
              <a:t>/84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55926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52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52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52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52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299" grpId="0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9" name="Freeform 2"/>
          <p:cNvSpPr>
            <a:spLocks/>
          </p:cNvSpPr>
          <p:nvPr>
            <p:custDataLst>
              <p:tags r:id="rId2"/>
            </p:custDataLst>
          </p:nvPr>
        </p:nvSpPr>
        <p:spPr bwMode="auto">
          <a:xfrm>
            <a:off x="5902326" y="1160463"/>
            <a:ext cx="1941513" cy="2049462"/>
          </a:xfrm>
          <a:custGeom>
            <a:avLst/>
            <a:gdLst>
              <a:gd name="T0" fmla="*/ 2147483647 w 1223"/>
              <a:gd name="T1" fmla="*/ 2147483647 h 1291"/>
              <a:gd name="T2" fmla="*/ 2147483647 w 1223"/>
              <a:gd name="T3" fmla="*/ 2147483647 h 1291"/>
              <a:gd name="T4" fmla="*/ 2147483647 w 1223"/>
              <a:gd name="T5" fmla="*/ 2147483647 h 1291"/>
              <a:gd name="T6" fmla="*/ 2147483647 w 1223"/>
              <a:gd name="T7" fmla="*/ 2147483647 h 1291"/>
              <a:gd name="T8" fmla="*/ 2147483647 w 1223"/>
              <a:gd name="T9" fmla="*/ 2147483647 h 1291"/>
              <a:gd name="T10" fmla="*/ 2147483647 w 1223"/>
              <a:gd name="T11" fmla="*/ 2147483647 h 1291"/>
              <a:gd name="T12" fmla="*/ 2147483647 w 1223"/>
              <a:gd name="T13" fmla="*/ 2147483647 h 1291"/>
              <a:gd name="T14" fmla="*/ 2147483647 w 1223"/>
              <a:gd name="T15" fmla="*/ 2147483647 h 1291"/>
              <a:gd name="T16" fmla="*/ 2147483647 w 1223"/>
              <a:gd name="T17" fmla="*/ 2147483647 h 1291"/>
              <a:gd name="T18" fmla="*/ 2147483647 w 1223"/>
              <a:gd name="T19" fmla="*/ 2147483647 h 1291"/>
              <a:gd name="T20" fmla="*/ 2147483647 w 1223"/>
              <a:gd name="T21" fmla="*/ 2147483647 h 1291"/>
              <a:gd name="T22" fmla="*/ 2147483647 w 1223"/>
              <a:gd name="T23" fmla="*/ 2147483647 h 1291"/>
              <a:gd name="T24" fmla="*/ 2147483647 w 1223"/>
              <a:gd name="T25" fmla="*/ 2147483647 h 1291"/>
              <a:gd name="T26" fmla="*/ 2147483647 w 1223"/>
              <a:gd name="T27" fmla="*/ 2147483647 h 1291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w 1223"/>
              <a:gd name="T43" fmla="*/ 0 h 1291"/>
              <a:gd name="T44" fmla="*/ 1223 w 1223"/>
              <a:gd name="T45" fmla="*/ 1291 h 1291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T42" t="T43" r="T44" b="T45"/>
            <a:pathLst>
              <a:path w="1223" h="1291">
                <a:moveTo>
                  <a:pt x="1201" y="756"/>
                </a:moveTo>
                <a:cubicBezTo>
                  <a:pt x="1180" y="640"/>
                  <a:pt x="798" y="744"/>
                  <a:pt x="702" y="670"/>
                </a:cubicBezTo>
                <a:cubicBezTo>
                  <a:pt x="603" y="561"/>
                  <a:pt x="669" y="206"/>
                  <a:pt x="608" y="103"/>
                </a:cubicBezTo>
                <a:cubicBezTo>
                  <a:pt x="547" y="0"/>
                  <a:pt x="425" y="55"/>
                  <a:pt x="335" y="52"/>
                </a:cubicBezTo>
                <a:cubicBezTo>
                  <a:pt x="245" y="49"/>
                  <a:pt x="114" y="0"/>
                  <a:pt x="65" y="82"/>
                </a:cubicBezTo>
                <a:cubicBezTo>
                  <a:pt x="16" y="164"/>
                  <a:pt x="45" y="433"/>
                  <a:pt x="41" y="544"/>
                </a:cubicBezTo>
                <a:cubicBezTo>
                  <a:pt x="37" y="655"/>
                  <a:pt x="41" y="685"/>
                  <a:pt x="38" y="751"/>
                </a:cubicBezTo>
                <a:cubicBezTo>
                  <a:pt x="35" y="817"/>
                  <a:pt x="26" y="880"/>
                  <a:pt x="23" y="940"/>
                </a:cubicBezTo>
                <a:cubicBezTo>
                  <a:pt x="20" y="1000"/>
                  <a:pt x="0" y="1068"/>
                  <a:pt x="17" y="1114"/>
                </a:cubicBezTo>
                <a:cubicBezTo>
                  <a:pt x="34" y="1160"/>
                  <a:pt x="31" y="1198"/>
                  <a:pt x="128" y="1219"/>
                </a:cubicBezTo>
                <a:cubicBezTo>
                  <a:pt x="225" y="1240"/>
                  <a:pt x="509" y="1291"/>
                  <a:pt x="602" y="1243"/>
                </a:cubicBezTo>
                <a:cubicBezTo>
                  <a:pt x="695" y="1195"/>
                  <a:pt x="590" y="984"/>
                  <a:pt x="686" y="930"/>
                </a:cubicBezTo>
                <a:cubicBezTo>
                  <a:pt x="782" y="876"/>
                  <a:pt x="1091" y="945"/>
                  <a:pt x="1177" y="916"/>
                </a:cubicBezTo>
                <a:cubicBezTo>
                  <a:pt x="1208" y="864"/>
                  <a:pt x="1223" y="871"/>
                  <a:pt x="1201" y="756"/>
                </a:cubicBezTo>
                <a:close/>
              </a:path>
            </a:pathLst>
          </a:custGeom>
          <a:solidFill>
            <a:srgbClr val="66CCFF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nb-NO"/>
          </a:p>
        </p:txBody>
      </p:sp>
      <p:sp>
        <p:nvSpPr>
          <p:cNvPr id="5130" name="Freeform 3"/>
          <p:cNvSpPr>
            <a:spLocks/>
          </p:cNvSpPr>
          <p:nvPr>
            <p:custDataLst>
              <p:tags r:id="rId3"/>
            </p:custDataLst>
          </p:nvPr>
        </p:nvSpPr>
        <p:spPr bwMode="auto">
          <a:xfrm>
            <a:off x="8418514" y="1447801"/>
            <a:ext cx="1906587" cy="1958975"/>
          </a:xfrm>
          <a:custGeom>
            <a:avLst/>
            <a:gdLst>
              <a:gd name="T0" fmla="*/ 2147483647 w 1201"/>
              <a:gd name="T1" fmla="*/ 2147483647 h 1234"/>
              <a:gd name="T2" fmla="*/ 2147483647 w 1201"/>
              <a:gd name="T3" fmla="*/ 2147483647 h 1234"/>
              <a:gd name="T4" fmla="*/ 2147483647 w 1201"/>
              <a:gd name="T5" fmla="*/ 2147483647 h 1234"/>
              <a:gd name="T6" fmla="*/ 2147483647 w 1201"/>
              <a:gd name="T7" fmla="*/ 2147483647 h 1234"/>
              <a:gd name="T8" fmla="*/ 2147483647 w 1201"/>
              <a:gd name="T9" fmla="*/ 2147483647 h 1234"/>
              <a:gd name="T10" fmla="*/ 2147483647 w 1201"/>
              <a:gd name="T11" fmla="*/ 2147483647 h 1234"/>
              <a:gd name="T12" fmla="*/ 2147483647 w 1201"/>
              <a:gd name="T13" fmla="*/ 2147483647 h 1234"/>
              <a:gd name="T14" fmla="*/ 2147483647 w 1201"/>
              <a:gd name="T15" fmla="*/ 2147483647 h 1234"/>
              <a:gd name="T16" fmla="*/ 2147483647 w 1201"/>
              <a:gd name="T17" fmla="*/ 2147483647 h 1234"/>
              <a:gd name="T18" fmla="*/ 2147483647 w 1201"/>
              <a:gd name="T19" fmla="*/ 2147483647 h 1234"/>
              <a:gd name="T20" fmla="*/ 2147483647 w 1201"/>
              <a:gd name="T21" fmla="*/ 2147483647 h 1234"/>
              <a:gd name="T22" fmla="*/ 2147483647 w 1201"/>
              <a:gd name="T23" fmla="*/ 2147483647 h 1234"/>
              <a:gd name="T24" fmla="*/ 2147483647 w 1201"/>
              <a:gd name="T25" fmla="*/ 2147483647 h 1234"/>
              <a:gd name="T26" fmla="*/ 2147483647 w 1201"/>
              <a:gd name="T27" fmla="*/ 2147483647 h 1234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w 1201"/>
              <a:gd name="T43" fmla="*/ 0 h 1234"/>
              <a:gd name="T44" fmla="*/ 1201 w 1201"/>
              <a:gd name="T45" fmla="*/ 1234 h 1234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T42" t="T43" r="T44" b="T45"/>
            <a:pathLst>
              <a:path w="1201" h="1234">
                <a:moveTo>
                  <a:pt x="25" y="709"/>
                </a:moveTo>
                <a:cubicBezTo>
                  <a:pt x="49" y="824"/>
                  <a:pt x="428" y="709"/>
                  <a:pt x="526" y="780"/>
                </a:cubicBezTo>
                <a:cubicBezTo>
                  <a:pt x="624" y="851"/>
                  <a:pt x="543" y="1059"/>
                  <a:pt x="613" y="1134"/>
                </a:cubicBezTo>
                <a:cubicBezTo>
                  <a:pt x="683" y="1209"/>
                  <a:pt x="853" y="1234"/>
                  <a:pt x="946" y="1230"/>
                </a:cubicBezTo>
                <a:cubicBezTo>
                  <a:pt x="1039" y="1226"/>
                  <a:pt x="1141" y="1163"/>
                  <a:pt x="1171" y="1107"/>
                </a:cubicBezTo>
                <a:cubicBezTo>
                  <a:pt x="1201" y="1051"/>
                  <a:pt x="1135" y="963"/>
                  <a:pt x="1126" y="894"/>
                </a:cubicBezTo>
                <a:cubicBezTo>
                  <a:pt x="1117" y="825"/>
                  <a:pt x="1119" y="772"/>
                  <a:pt x="1114" y="693"/>
                </a:cubicBezTo>
                <a:cubicBezTo>
                  <a:pt x="1109" y="614"/>
                  <a:pt x="1095" y="502"/>
                  <a:pt x="1099" y="423"/>
                </a:cubicBezTo>
                <a:cubicBezTo>
                  <a:pt x="1103" y="344"/>
                  <a:pt x="1141" y="281"/>
                  <a:pt x="1141" y="216"/>
                </a:cubicBezTo>
                <a:cubicBezTo>
                  <a:pt x="1141" y="151"/>
                  <a:pt x="1185" y="56"/>
                  <a:pt x="1102" y="33"/>
                </a:cubicBezTo>
                <a:cubicBezTo>
                  <a:pt x="1019" y="10"/>
                  <a:pt x="740" y="0"/>
                  <a:pt x="646" y="81"/>
                </a:cubicBezTo>
                <a:cubicBezTo>
                  <a:pt x="552" y="162"/>
                  <a:pt x="635" y="441"/>
                  <a:pt x="535" y="519"/>
                </a:cubicBezTo>
                <a:cubicBezTo>
                  <a:pt x="435" y="597"/>
                  <a:pt x="129" y="516"/>
                  <a:pt x="44" y="548"/>
                </a:cubicBezTo>
                <a:cubicBezTo>
                  <a:pt x="15" y="601"/>
                  <a:pt x="0" y="594"/>
                  <a:pt x="25" y="709"/>
                </a:cubicBezTo>
                <a:close/>
              </a:path>
            </a:pathLst>
          </a:custGeom>
          <a:solidFill>
            <a:srgbClr val="66CCFF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nb-NO"/>
          </a:p>
        </p:txBody>
      </p:sp>
      <p:sp>
        <p:nvSpPr>
          <p:cNvPr id="5131" name="Freeform 4"/>
          <p:cNvSpPr>
            <a:spLocks/>
          </p:cNvSpPr>
          <p:nvPr>
            <p:custDataLst>
              <p:tags r:id="rId4"/>
            </p:custDataLst>
          </p:nvPr>
        </p:nvSpPr>
        <p:spPr bwMode="auto">
          <a:xfrm>
            <a:off x="7102476" y="2881313"/>
            <a:ext cx="2041525" cy="1979612"/>
          </a:xfrm>
          <a:custGeom>
            <a:avLst/>
            <a:gdLst>
              <a:gd name="T0" fmla="*/ 2147483647 w 1286"/>
              <a:gd name="T1" fmla="*/ 2147483647 h 1247"/>
              <a:gd name="T2" fmla="*/ 2147483647 w 1286"/>
              <a:gd name="T3" fmla="*/ 2147483647 h 1247"/>
              <a:gd name="T4" fmla="*/ 2147483647 w 1286"/>
              <a:gd name="T5" fmla="*/ 2147483647 h 1247"/>
              <a:gd name="T6" fmla="*/ 2147483647 w 1286"/>
              <a:gd name="T7" fmla="*/ 2147483647 h 1247"/>
              <a:gd name="T8" fmla="*/ 2147483647 w 1286"/>
              <a:gd name="T9" fmla="*/ 2147483647 h 1247"/>
              <a:gd name="T10" fmla="*/ 2147483647 w 1286"/>
              <a:gd name="T11" fmla="*/ 2147483647 h 1247"/>
              <a:gd name="T12" fmla="*/ 2147483647 w 1286"/>
              <a:gd name="T13" fmla="*/ 2147483647 h 1247"/>
              <a:gd name="T14" fmla="*/ 2147483647 w 1286"/>
              <a:gd name="T15" fmla="*/ 2147483647 h 1247"/>
              <a:gd name="T16" fmla="*/ 2147483647 w 1286"/>
              <a:gd name="T17" fmla="*/ 2147483647 h 1247"/>
              <a:gd name="T18" fmla="*/ 2147483647 w 1286"/>
              <a:gd name="T19" fmla="*/ 2147483647 h 1247"/>
              <a:gd name="T20" fmla="*/ 2147483647 w 1286"/>
              <a:gd name="T21" fmla="*/ 2147483647 h 1247"/>
              <a:gd name="T22" fmla="*/ 2147483647 w 1286"/>
              <a:gd name="T23" fmla="*/ 2147483647 h 1247"/>
              <a:gd name="T24" fmla="*/ 2147483647 w 1286"/>
              <a:gd name="T25" fmla="*/ 2147483647 h 1247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1286"/>
              <a:gd name="T40" fmla="*/ 0 h 1247"/>
              <a:gd name="T41" fmla="*/ 1286 w 1286"/>
              <a:gd name="T42" fmla="*/ 1247 h 1247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1286" h="1247">
                <a:moveTo>
                  <a:pt x="587" y="30"/>
                </a:moveTo>
                <a:cubicBezTo>
                  <a:pt x="473" y="60"/>
                  <a:pt x="601" y="475"/>
                  <a:pt x="509" y="618"/>
                </a:cubicBezTo>
                <a:cubicBezTo>
                  <a:pt x="424" y="765"/>
                  <a:pt x="154" y="830"/>
                  <a:pt x="77" y="909"/>
                </a:cubicBezTo>
                <a:cubicBezTo>
                  <a:pt x="0" y="988"/>
                  <a:pt x="37" y="1043"/>
                  <a:pt x="47" y="1095"/>
                </a:cubicBezTo>
                <a:cubicBezTo>
                  <a:pt x="57" y="1147"/>
                  <a:pt x="71" y="1205"/>
                  <a:pt x="140" y="1224"/>
                </a:cubicBezTo>
                <a:cubicBezTo>
                  <a:pt x="209" y="1243"/>
                  <a:pt x="369" y="1212"/>
                  <a:pt x="461" y="1209"/>
                </a:cubicBezTo>
                <a:cubicBezTo>
                  <a:pt x="553" y="1206"/>
                  <a:pt x="571" y="1206"/>
                  <a:pt x="692" y="1209"/>
                </a:cubicBezTo>
                <a:cubicBezTo>
                  <a:pt x="813" y="1212"/>
                  <a:pt x="1094" y="1247"/>
                  <a:pt x="1190" y="1227"/>
                </a:cubicBezTo>
                <a:cubicBezTo>
                  <a:pt x="1286" y="1207"/>
                  <a:pt x="1279" y="1170"/>
                  <a:pt x="1271" y="1089"/>
                </a:cubicBezTo>
                <a:cubicBezTo>
                  <a:pt x="1263" y="1008"/>
                  <a:pt x="1217" y="818"/>
                  <a:pt x="1139" y="741"/>
                </a:cubicBezTo>
                <a:cubicBezTo>
                  <a:pt x="1061" y="664"/>
                  <a:pt x="865" y="743"/>
                  <a:pt x="800" y="627"/>
                </a:cubicBezTo>
                <a:cubicBezTo>
                  <a:pt x="735" y="511"/>
                  <a:pt x="785" y="142"/>
                  <a:pt x="749" y="42"/>
                </a:cubicBezTo>
                <a:cubicBezTo>
                  <a:pt x="695" y="15"/>
                  <a:pt x="701" y="0"/>
                  <a:pt x="587" y="30"/>
                </a:cubicBezTo>
                <a:close/>
              </a:path>
            </a:pathLst>
          </a:custGeom>
          <a:solidFill>
            <a:srgbClr val="66CCFF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nb-NO"/>
          </a:p>
        </p:txBody>
      </p:sp>
      <p:sp>
        <p:nvSpPr>
          <p:cNvPr id="5132" name="Rectangle 5"/>
          <p:cNvSpPr>
            <a:spLocks noGrp="1" noChangeArrowheads="1"/>
          </p:cNvSpPr>
          <p:nvPr>
            <p:ph type="title"/>
            <p:custDataLst>
              <p:tags r:id="rId5"/>
            </p:custDataLst>
          </p:nvPr>
        </p:nvSpPr>
        <p:spPr>
          <a:xfrm>
            <a:off x="1983381" y="137621"/>
            <a:ext cx="9825438" cy="578064"/>
          </a:xfrm>
        </p:spPr>
        <p:txBody>
          <a:bodyPr>
            <a:normAutofit/>
          </a:bodyPr>
          <a:lstStyle/>
          <a:p>
            <a:r>
              <a:rPr lang="en-US" dirty="0"/>
              <a:t>Subnet</a:t>
            </a:r>
          </a:p>
        </p:txBody>
      </p:sp>
      <p:sp>
        <p:nvSpPr>
          <p:cNvPr id="5133" name="Rectangle 6"/>
          <p:cNvSpPr>
            <a:spLocks noGrp="1" noChangeArrowheads="1"/>
          </p:cNvSpPr>
          <p:nvPr>
            <p:ph sz="half" idx="1"/>
            <p:custDataLst>
              <p:tags r:id="rId6"/>
            </p:custDataLst>
          </p:nvPr>
        </p:nvSpPr>
        <p:spPr>
          <a:xfrm>
            <a:off x="1717675" y="1333500"/>
            <a:ext cx="4108450" cy="4648200"/>
          </a:xfrm>
        </p:spPr>
        <p:txBody>
          <a:bodyPr/>
          <a:lstStyle/>
          <a:p>
            <a:r>
              <a:rPr lang="en-US" sz="2400" dirty="0">
                <a:solidFill>
                  <a:schemeClr val="accent2"/>
                </a:solidFill>
              </a:rPr>
              <a:t>IP addresses - two parts:</a:t>
            </a:r>
            <a:endParaRPr lang="en-US" sz="2400" dirty="0"/>
          </a:p>
          <a:p>
            <a:pPr lvl="1"/>
            <a:r>
              <a:rPr lang="en-US" sz="2000" dirty="0"/>
              <a:t>subnet part (most significant bits, left end bits)</a:t>
            </a:r>
          </a:p>
          <a:p>
            <a:pPr lvl="1"/>
            <a:r>
              <a:rPr lang="en-US" sz="2000" dirty="0"/>
              <a:t>machine part (least significant bits, bits at the right end)</a:t>
            </a:r>
          </a:p>
          <a:p>
            <a:r>
              <a:rPr lang="en-US" sz="2400" i="1" dirty="0">
                <a:solidFill>
                  <a:schemeClr val="accent2"/>
                </a:solidFill>
              </a:rPr>
              <a:t>What is a subnet?</a:t>
            </a:r>
            <a:endParaRPr lang="en-US" sz="2400" dirty="0"/>
          </a:p>
          <a:p>
            <a:pPr lvl="1"/>
            <a:r>
              <a:rPr lang="en-US" sz="2000" dirty="0"/>
              <a:t>interface with equal subnet part of the IP address</a:t>
            </a:r>
          </a:p>
          <a:p>
            <a:pPr lvl="1"/>
            <a:r>
              <a:rPr lang="en-US" sz="2000" dirty="0"/>
              <a:t>can reach each other physically without going through routes</a:t>
            </a:r>
          </a:p>
        </p:txBody>
      </p:sp>
      <p:graphicFrame>
        <p:nvGraphicFramePr>
          <p:cNvPr id="5122" name="Object 7"/>
          <p:cNvGraphicFramePr>
            <a:graphicFrameLocks noChangeAspect="1"/>
          </p:cNvGraphicFramePr>
          <p:nvPr>
            <p:custDataLst>
              <p:tags r:id="rId7"/>
            </p:custDataLst>
          </p:nvPr>
        </p:nvGraphicFramePr>
        <p:xfrm>
          <a:off x="5980113" y="1265238"/>
          <a:ext cx="584200" cy="463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49" imgW="1305000" imgH="1085760" progId="">
                  <p:embed/>
                </p:oleObj>
              </mc:Choice>
              <mc:Fallback>
                <p:oleObj name="Clip" r:id="rId49" imgW="1305000" imgH="1085760" progId="">
                  <p:embed/>
                  <p:pic>
                    <p:nvPicPr>
                      <p:cNvPr id="5122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80113" y="1265238"/>
                        <a:ext cx="584200" cy="4635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34" name="Line 8"/>
          <p:cNvSpPr>
            <a:spLocks noChangeShapeType="1"/>
          </p:cNvSpPr>
          <p:nvPr>
            <p:custDataLst>
              <p:tags r:id="rId8"/>
            </p:custDataLst>
          </p:nvPr>
        </p:nvSpPr>
        <p:spPr bwMode="auto">
          <a:xfrm>
            <a:off x="6540501" y="1638300"/>
            <a:ext cx="277813" cy="158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nb-NO"/>
          </a:p>
        </p:txBody>
      </p:sp>
      <p:sp>
        <p:nvSpPr>
          <p:cNvPr id="5135" name="Line 9"/>
          <p:cNvSpPr>
            <a:spLocks noChangeShapeType="1"/>
          </p:cNvSpPr>
          <p:nvPr>
            <p:custDataLst>
              <p:tags r:id="rId9"/>
            </p:custDataLst>
          </p:nvPr>
        </p:nvSpPr>
        <p:spPr bwMode="auto">
          <a:xfrm flipH="1">
            <a:off x="6831013" y="1624014"/>
            <a:ext cx="0" cy="129063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nb-NO"/>
          </a:p>
        </p:txBody>
      </p:sp>
      <p:sp>
        <p:nvSpPr>
          <p:cNvPr id="5136" name="Line 10"/>
          <p:cNvSpPr>
            <a:spLocks noChangeShapeType="1"/>
          </p:cNvSpPr>
          <p:nvPr>
            <p:custDataLst>
              <p:tags r:id="rId10"/>
            </p:custDataLst>
          </p:nvPr>
        </p:nvSpPr>
        <p:spPr bwMode="auto">
          <a:xfrm flipV="1">
            <a:off x="6540501" y="2282826"/>
            <a:ext cx="277813" cy="317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nb-NO"/>
          </a:p>
        </p:txBody>
      </p:sp>
      <p:sp>
        <p:nvSpPr>
          <p:cNvPr id="5137" name="Line 11"/>
          <p:cNvSpPr>
            <a:spLocks noChangeShapeType="1"/>
          </p:cNvSpPr>
          <p:nvPr>
            <p:custDataLst>
              <p:tags r:id="rId11"/>
            </p:custDataLst>
          </p:nvPr>
        </p:nvSpPr>
        <p:spPr bwMode="auto">
          <a:xfrm>
            <a:off x="6550025" y="2909889"/>
            <a:ext cx="273050" cy="158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nb-NO"/>
          </a:p>
        </p:txBody>
      </p:sp>
      <p:graphicFrame>
        <p:nvGraphicFramePr>
          <p:cNvPr id="5123" name="Object 12"/>
          <p:cNvGraphicFramePr>
            <a:graphicFrameLocks noChangeAspect="1"/>
          </p:cNvGraphicFramePr>
          <p:nvPr>
            <p:custDataLst>
              <p:tags r:id="rId12"/>
            </p:custDataLst>
          </p:nvPr>
        </p:nvGraphicFramePr>
        <p:xfrm>
          <a:off x="5980113" y="1931988"/>
          <a:ext cx="584200" cy="463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51" imgW="1305000" imgH="1085760" progId="">
                  <p:embed/>
                </p:oleObj>
              </mc:Choice>
              <mc:Fallback>
                <p:oleObj name="Clip" r:id="rId51" imgW="1305000" imgH="1085760" progId="">
                  <p:embed/>
                  <p:pic>
                    <p:nvPicPr>
                      <p:cNvPr id="5123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80113" y="1931988"/>
                        <a:ext cx="584200" cy="4635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4" name="Object 13"/>
          <p:cNvGraphicFramePr>
            <a:graphicFrameLocks noChangeAspect="1"/>
          </p:cNvGraphicFramePr>
          <p:nvPr>
            <p:custDataLst>
              <p:tags r:id="rId13"/>
            </p:custDataLst>
          </p:nvPr>
        </p:nvGraphicFramePr>
        <p:xfrm>
          <a:off x="5980113" y="2541588"/>
          <a:ext cx="584200" cy="463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52" imgW="1305000" imgH="1085760" progId="">
                  <p:embed/>
                </p:oleObj>
              </mc:Choice>
              <mc:Fallback>
                <p:oleObj name="Clip" r:id="rId52" imgW="1305000" imgH="1085760" progId="">
                  <p:embed/>
                  <p:pic>
                    <p:nvPicPr>
                      <p:cNvPr id="5124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80113" y="2541588"/>
                        <a:ext cx="584200" cy="4635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38" name="Line 14"/>
          <p:cNvSpPr>
            <a:spLocks noChangeShapeType="1"/>
          </p:cNvSpPr>
          <p:nvPr>
            <p:custDataLst>
              <p:tags r:id="rId14"/>
            </p:custDataLst>
          </p:nvPr>
        </p:nvSpPr>
        <p:spPr bwMode="auto">
          <a:xfrm>
            <a:off x="6831013" y="2481263"/>
            <a:ext cx="1035050" cy="63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nb-NO"/>
          </a:p>
        </p:txBody>
      </p:sp>
      <p:grpSp>
        <p:nvGrpSpPr>
          <p:cNvPr id="5139" name="Group 15"/>
          <p:cNvGrpSpPr>
            <a:grpSpLocks/>
          </p:cNvGrpSpPr>
          <p:nvPr>
            <p:custDataLst>
              <p:tags r:id="rId15"/>
            </p:custDataLst>
          </p:nvPr>
        </p:nvGrpSpPr>
        <p:grpSpPr bwMode="auto">
          <a:xfrm>
            <a:off x="7773988" y="2446338"/>
            <a:ext cx="711200" cy="381000"/>
            <a:chOff x="3600" y="219"/>
            <a:chExt cx="360" cy="175"/>
          </a:xfrm>
        </p:grpSpPr>
        <p:sp>
          <p:nvSpPr>
            <p:cNvPr id="5166" name="Oval 16"/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b-NO"/>
            </a:p>
          </p:txBody>
        </p:sp>
        <p:sp>
          <p:nvSpPr>
            <p:cNvPr id="5167" name="Line 17"/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b-NO"/>
            </a:p>
          </p:txBody>
        </p:sp>
        <p:sp>
          <p:nvSpPr>
            <p:cNvPr id="5168" name="Line 18"/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b-NO"/>
            </a:p>
          </p:txBody>
        </p:sp>
        <p:sp>
          <p:nvSpPr>
            <p:cNvPr id="5169" name="Rectangle 19"/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chemeClr val="hlink"/>
            </a:soli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nb-NO"/>
            </a:p>
          </p:txBody>
        </p:sp>
        <p:sp>
          <p:nvSpPr>
            <p:cNvPr id="5170" name="Oval 20"/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b-NO"/>
            </a:p>
          </p:txBody>
        </p:sp>
        <p:grpSp>
          <p:nvGrpSpPr>
            <p:cNvPr id="5171" name="Group 21"/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5176" name="Line 22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b-NO"/>
              </a:p>
            </p:txBody>
          </p:sp>
          <p:sp>
            <p:nvSpPr>
              <p:cNvPr id="5177" name="Line 23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b-NO"/>
              </a:p>
            </p:txBody>
          </p:sp>
          <p:sp>
            <p:nvSpPr>
              <p:cNvPr id="5178" name="Line 24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b-NO"/>
              </a:p>
            </p:txBody>
          </p:sp>
        </p:grpSp>
        <p:grpSp>
          <p:nvGrpSpPr>
            <p:cNvPr id="5172" name="Group 25"/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5173" name="Line 26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b-NO"/>
              </a:p>
            </p:txBody>
          </p:sp>
          <p:sp>
            <p:nvSpPr>
              <p:cNvPr id="5174" name="Line 27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b-NO"/>
              </a:p>
            </p:txBody>
          </p:sp>
          <p:sp>
            <p:nvSpPr>
              <p:cNvPr id="5175" name="Line 28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b-NO"/>
              </a:p>
            </p:txBody>
          </p:sp>
        </p:grpSp>
      </p:grpSp>
      <p:sp>
        <p:nvSpPr>
          <p:cNvPr id="5140" name="Text Box 29"/>
          <p:cNvSpPr txBox="1">
            <a:spLocks noChangeArrowheads="1"/>
          </p:cNvSpPr>
          <p:nvPr>
            <p:custDataLst>
              <p:tags r:id="rId16"/>
            </p:custDataLst>
          </p:nvPr>
        </p:nvSpPr>
        <p:spPr bwMode="auto">
          <a:xfrm>
            <a:off x="6499226" y="1312863"/>
            <a:ext cx="103187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>
                <a:latin typeface="Arial" charset="0"/>
              </a:rPr>
              <a:t>223.1.1.1</a:t>
            </a:r>
            <a:endParaRPr lang="en-US"/>
          </a:p>
        </p:txBody>
      </p:sp>
      <p:sp>
        <p:nvSpPr>
          <p:cNvPr id="5141" name="Rectangle 30"/>
          <p:cNvSpPr>
            <a:spLocks noChangeArrowheads="1"/>
          </p:cNvSpPr>
          <p:nvPr>
            <p:custDataLst>
              <p:tags r:id="rId17"/>
            </p:custDataLst>
          </p:nvPr>
        </p:nvSpPr>
        <p:spPr bwMode="auto">
          <a:xfrm>
            <a:off x="6586538" y="2033589"/>
            <a:ext cx="309562" cy="180975"/>
          </a:xfrm>
          <a:prstGeom prst="rect">
            <a:avLst/>
          </a:prstGeom>
          <a:solidFill>
            <a:srgbClr val="66CCFF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nb-NO"/>
          </a:p>
        </p:txBody>
      </p:sp>
      <p:sp>
        <p:nvSpPr>
          <p:cNvPr id="5142" name="Text Box 31"/>
          <p:cNvSpPr txBox="1">
            <a:spLocks noChangeArrowheads="1"/>
          </p:cNvSpPr>
          <p:nvPr>
            <p:custDataLst>
              <p:tags r:id="rId18"/>
            </p:custDataLst>
          </p:nvPr>
        </p:nvSpPr>
        <p:spPr bwMode="auto">
          <a:xfrm>
            <a:off x="6500814" y="1941513"/>
            <a:ext cx="103187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>
                <a:latin typeface="Arial" charset="0"/>
              </a:rPr>
              <a:t>223.1.1.2</a:t>
            </a:r>
            <a:endParaRPr lang="en-US"/>
          </a:p>
        </p:txBody>
      </p:sp>
      <p:sp>
        <p:nvSpPr>
          <p:cNvPr id="5143" name="Text Box 32"/>
          <p:cNvSpPr txBox="1">
            <a:spLocks noChangeArrowheads="1"/>
          </p:cNvSpPr>
          <p:nvPr>
            <p:custDataLst>
              <p:tags r:id="rId19"/>
            </p:custDataLst>
          </p:nvPr>
        </p:nvSpPr>
        <p:spPr bwMode="auto">
          <a:xfrm>
            <a:off x="6384926" y="2894013"/>
            <a:ext cx="103187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>
                <a:latin typeface="Arial" charset="0"/>
              </a:rPr>
              <a:t>223.1.1.3</a:t>
            </a:r>
            <a:endParaRPr lang="en-US"/>
          </a:p>
        </p:txBody>
      </p:sp>
      <p:sp>
        <p:nvSpPr>
          <p:cNvPr id="5144" name="Text Box 33"/>
          <p:cNvSpPr txBox="1">
            <a:spLocks noChangeArrowheads="1"/>
          </p:cNvSpPr>
          <p:nvPr>
            <p:custDataLst>
              <p:tags r:id="rId20"/>
            </p:custDataLst>
          </p:nvPr>
        </p:nvSpPr>
        <p:spPr bwMode="auto">
          <a:xfrm>
            <a:off x="7175501" y="2222500"/>
            <a:ext cx="103187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>
                <a:latin typeface="Arial" charset="0"/>
              </a:rPr>
              <a:t>223.1.1.4</a:t>
            </a:r>
            <a:endParaRPr lang="en-US"/>
          </a:p>
        </p:txBody>
      </p:sp>
      <p:sp>
        <p:nvSpPr>
          <p:cNvPr id="5145" name="Line 34"/>
          <p:cNvSpPr>
            <a:spLocks noChangeShapeType="1"/>
          </p:cNvSpPr>
          <p:nvPr>
            <p:custDataLst>
              <p:tags r:id="rId21"/>
            </p:custDataLst>
          </p:nvPr>
        </p:nvSpPr>
        <p:spPr bwMode="auto">
          <a:xfrm>
            <a:off x="8378825" y="2490789"/>
            <a:ext cx="1016000" cy="158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nb-NO"/>
          </a:p>
        </p:txBody>
      </p:sp>
      <p:sp>
        <p:nvSpPr>
          <p:cNvPr id="5146" name="Text Box 35"/>
          <p:cNvSpPr txBox="1">
            <a:spLocks noChangeArrowheads="1"/>
          </p:cNvSpPr>
          <p:nvPr>
            <p:custDataLst>
              <p:tags r:id="rId22"/>
            </p:custDataLst>
          </p:nvPr>
        </p:nvSpPr>
        <p:spPr bwMode="auto">
          <a:xfrm>
            <a:off x="8251826" y="2212975"/>
            <a:ext cx="103187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>
                <a:latin typeface="Arial" charset="0"/>
              </a:rPr>
              <a:t>223.1.2.9</a:t>
            </a:r>
            <a:endParaRPr lang="en-US"/>
          </a:p>
        </p:txBody>
      </p:sp>
      <p:sp>
        <p:nvSpPr>
          <p:cNvPr id="5147" name="Line 36"/>
          <p:cNvSpPr>
            <a:spLocks noChangeShapeType="1"/>
          </p:cNvSpPr>
          <p:nvPr>
            <p:custDataLst>
              <p:tags r:id="rId23"/>
            </p:custDataLst>
          </p:nvPr>
        </p:nvSpPr>
        <p:spPr bwMode="auto">
          <a:xfrm flipH="1">
            <a:off x="9402763" y="1795464"/>
            <a:ext cx="0" cy="129063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nb-NO"/>
          </a:p>
        </p:txBody>
      </p:sp>
      <p:graphicFrame>
        <p:nvGraphicFramePr>
          <p:cNvPr id="5125" name="Object 37"/>
          <p:cNvGraphicFramePr>
            <a:graphicFrameLocks noChangeAspect="1"/>
          </p:cNvGraphicFramePr>
          <p:nvPr>
            <p:custDataLst>
              <p:tags r:id="rId24"/>
            </p:custDataLst>
          </p:nvPr>
        </p:nvGraphicFramePr>
        <p:xfrm>
          <a:off x="9580563" y="1503363"/>
          <a:ext cx="584200" cy="463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53" imgW="1305000" imgH="1085760" progId="">
                  <p:embed/>
                </p:oleObj>
              </mc:Choice>
              <mc:Fallback>
                <p:oleObj name="Clip" r:id="rId53" imgW="1305000" imgH="1085760" progId="">
                  <p:embed/>
                  <p:pic>
                    <p:nvPicPr>
                      <p:cNvPr id="5125" name="Object 3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580563" y="1503363"/>
                        <a:ext cx="584200" cy="4635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48" name="Line 38"/>
          <p:cNvSpPr>
            <a:spLocks noChangeShapeType="1"/>
          </p:cNvSpPr>
          <p:nvPr>
            <p:custDataLst>
              <p:tags r:id="rId25"/>
            </p:custDataLst>
          </p:nvPr>
        </p:nvSpPr>
        <p:spPr bwMode="auto">
          <a:xfrm>
            <a:off x="9402763" y="1800225"/>
            <a:ext cx="234950" cy="63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nb-NO"/>
          </a:p>
        </p:txBody>
      </p:sp>
      <p:graphicFrame>
        <p:nvGraphicFramePr>
          <p:cNvPr id="5126" name="Object 39"/>
          <p:cNvGraphicFramePr>
            <a:graphicFrameLocks noChangeAspect="1"/>
          </p:cNvGraphicFramePr>
          <p:nvPr>
            <p:custDataLst>
              <p:tags r:id="rId26"/>
            </p:custDataLst>
          </p:nvPr>
        </p:nvGraphicFramePr>
        <p:xfrm>
          <a:off x="9585325" y="2884488"/>
          <a:ext cx="584200" cy="463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54" imgW="1305000" imgH="1085760" progId="">
                  <p:embed/>
                </p:oleObj>
              </mc:Choice>
              <mc:Fallback>
                <p:oleObj name="Clip" r:id="rId54" imgW="1305000" imgH="1085760" progId="">
                  <p:embed/>
                  <p:pic>
                    <p:nvPicPr>
                      <p:cNvPr id="5126" name="Object 3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585325" y="2884488"/>
                        <a:ext cx="584200" cy="4635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49" name="Line 40"/>
          <p:cNvSpPr>
            <a:spLocks noChangeShapeType="1"/>
          </p:cNvSpPr>
          <p:nvPr>
            <p:custDataLst>
              <p:tags r:id="rId27"/>
            </p:custDataLst>
          </p:nvPr>
        </p:nvSpPr>
        <p:spPr bwMode="auto">
          <a:xfrm>
            <a:off x="9402763" y="3071813"/>
            <a:ext cx="234950" cy="63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nb-NO"/>
          </a:p>
        </p:txBody>
      </p:sp>
      <p:sp>
        <p:nvSpPr>
          <p:cNvPr id="5150" name="Rectangle 41"/>
          <p:cNvSpPr>
            <a:spLocks noChangeArrowheads="1"/>
          </p:cNvSpPr>
          <p:nvPr>
            <p:custDataLst>
              <p:tags r:id="rId28"/>
            </p:custDataLst>
          </p:nvPr>
        </p:nvSpPr>
        <p:spPr bwMode="auto">
          <a:xfrm>
            <a:off x="9348788" y="2819401"/>
            <a:ext cx="171450" cy="180975"/>
          </a:xfrm>
          <a:prstGeom prst="rect">
            <a:avLst/>
          </a:prstGeom>
          <a:solidFill>
            <a:srgbClr val="66CCFF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nb-NO"/>
          </a:p>
        </p:txBody>
      </p:sp>
      <p:sp>
        <p:nvSpPr>
          <p:cNvPr id="5151" name="Text Box 42"/>
          <p:cNvSpPr txBox="1">
            <a:spLocks noChangeArrowheads="1"/>
          </p:cNvSpPr>
          <p:nvPr>
            <p:custDataLst>
              <p:tags r:id="rId29"/>
            </p:custDataLst>
          </p:nvPr>
        </p:nvSpPr>
        <p:spPr bwMode="auto">
          <a:xfrm>
            <a:off x="8775701" y="2757488"/>
            <a:ext cx="103187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>
                <a:latin typeface="Arial" charset="0"/>
              </a:rPr>
              <a:t>223.1.2.2</a:t>
            </a:r>
            <a:endParaRPr lang="en-US"/>
          </a:p>
        </p:txBody>
      </p:sp>
      <p:sp>
        <p:nvSpPr>
          <p:cNvPr id="5152" name="Rectangle 43"/>
          <p:cNvSpPr>
            <a:spLocks noChangeArrowheads="1"/>
          </p:cNvSpPr>
          <p:nvPr>
            <p:custDataLst>
              <p:tags r:id="rId30"/>
            </p:custDataLst>
          </p:nvPr>
        </p:nvSpPr>
        <p:spPr bwMode="auto">
          <a:xfrm>
            <a:off x="9363075" y="1847851"/>
            <a:ext cx="247650" cy="180975"/>
          </a:xfrm>
          <a:prstGeom prst="rect">
            <a:avLst/>
          </a:prstGeom>
          <a:solidFill>
            <a:srgbClr val="66CCFF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nb-NO"/>
          </a:p>
        </p:txBody>
      </p:sp>
      <p:sp>
        <p:nvSpPr>
          <p:cNvPr id="5153" name="Text Box 44"/>
          <p:cNvSpPr txBox="1">
            <a:spLocks noChangeArrowheads="1"/>
          </p:cNvSpPr>
          <p:nvPr>
            <p:custDataLst>
              <p:tags r:id="rId31"/>
            </p:custDataLst>
          </p:nvPr>
        </p:nvSpPr>
        <p:spPr bwMode="auto">
          <a:xfrm>
            <a:off x="8585201" y="1751013"/>
            <a:ext cx="103187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>
                <a:latin typeface="Arial" charset="0"/>
              </a:rPr>
              <a:t>223.1.2.1</a:t>
            </a:r>
            <a:endParaRPr lang="en-US"/>
          </a:p>
        </p:txBody>
      </p:sp>
      <p:sp>
        <p:nvSpPr>
          <p:cNvPr id="5154" name="Line 45"/>
          <p:cNvSpPr>
            <a:spLocks noChangeShapeType="1"/>
          </p:cNvSpPr>
          <p:nvPr>
            <p:custDataLst>
              <p:tags r:id="rId32"/>
            </p:custDataLst>
          </p:nvPr>
        </p:nvSpPr>
        <p:spPr bwMode="auto">
          <a:xfrm flipH="1">
            <a:off x="8140700" y="2828925"/>
            <a:ext cx="0" cy="129063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nb-NO"/>
          </a:p>
        </p:txBody>
      </p:sp>
      <p:sp>
        <p:nvSpPr>
          <p:cNvPr id="5155" name="Line 46"/>
          <p:cNvSpPr>
            <a:spLocks noChangeShapeType="1"/>
          </p:cNvSpPr>
          <p:nvPr>
            <p:custDataLst>
              <p:tags r:id="rId33"/>
            </p:custDataLst>
          </p:nvPr>
        </p:nvSpPr>
        <p:spPr bwMode="auto">
          <a:xfrm flipH="1">
            <a:off x="7531101" y="4110038"/>
            <a:ext cx="1185863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nb-NO"/>
          </a:p>
        </p:txBody>
      </p:sp>
      <p:sp>
        <p:nvSpPr>
          <p:cNvPr id="5156" name="Line 47"/>
          <p:cNvSpPr>
            <a:spLocks noChangeShapeType="1"/>
          </p:cNvSpPr>
          <p:nvPr>
            <p:custDataLst>
              <p:tags r:id="rId34"/>
            </p:custDataLst>
          </p:nvPr>
        </p:nvSpPr>
        <p:spPr bwMode="auto">
          <a:xfrm flipH="1" flipV="1">
            <a:off x="7527926" y="4102100"/>
            <a:ext cx="3175" cy="2413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nb-NO"/>
          </a:p>
        </p:txBody>
      </p:sp>
      <p:sp>
        <p:nvSpPr>
          <p:cNvPr id="5157" name="Line 48"/>
          <p:cNvSpPr>
            <a:spLocks noChangeShapeType="1"/>
          </p:cNvSpPr>
          <p:nvPr>
            <p:custDataLst>
              <p:tags r:id="rId35"/>
            </p:custDataLst>
          </p:nvPr>
        </p:nvSpPr>
        <p:spPr bwMode="auto">
          <a:xfrm flipH="1" flipV="1">
            <a:off x="8704264" y="4106863"/>
            <a:ext cx="3175" cy="2413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nb-NO"/>
          </a:p>
        </p:txBody>
      </p:sp>
      <p:graphicFrame>
        <p:nvGraphicFramePr>
          <p:cNvPr id="5127" name="Object 49"/>
          <p:cNvGraphicFramePr>
            <a:graphicFrameLocks noChangeAspect="1"/>
          </p:cNvGraphicFramePr>
          <p:nvPr>
            <p:custDataLst>
              <p:tags r:id="rId36"/>
            </p:custDataLst>
          </p:nvPr>
        </p:nvGraphicFramePr>
        <p:xfrm>
          <a:off x="8489950" y="4265613"/>
          <a:ext cx="584200" cy="463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55" imgW="1305000" imgH="1085760" progId="">
                  <p:embed/>
                </p:oleObj>
              </mc:Choice>
              <mc:Fallback>
                <p:oleObj name="Clip" r:id="rId55" imgW="1305000" imgH="1085760" progId="">
                  <p:embed/>
                  <p:pic>
                    <p:nvPicPr>
                      <p:cNvPr id="5127" name="Object 4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89950" y="4265613"/>
                        <a:ext cx="584200" cy="4635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8" name="Object 50"/>
          <p:cNvGraphicFramePr>
            <a:graphicFrameLocks noChangeAspect="1"/>
          </p:cNvGraphicFramePr>
          <p:nvPr>
            <p:custDataLst>
              <p:tags r:id="rId37"/>
            </p:custDataLst>
          </p:nvPr>
        </p:nvGraphicFramePr>
        <p:xfrm>
          <a:off x="7232650" y="4279900"/>
          <a:ext cx="584200" cy="463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56" imgW="1305000" imgH="1085760" progId="">
                  <p:embed/>
                </p:oleObj>
              </mc:Choice>
              <mc:Fallback>
                <p:oleObj name="Clip" r:id="rId56" imgW="1305000" imgH="1085760" progId="">
                  <p:embed/>
                  <p:pic>
                    <p:nvPicPr>
                      <p:cNvPr id="5128" name="Object 5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32650" y="4279900"/>
                        <a:ext cx="584200" cy="4635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58" name="Text Box 51"/>
          <p:cNvSpPr txBox="1">
            <a:spLocks noChangeArrowheads="1"/>
          </p:cNvSpPr>
          <p:nvPr>
            <p:custDataLst>
              <p:tags r:id="rId38"/>
            </p:custDataLst>
          </p:nvPr>
        </p:nvSpPr>
        <p:spPr bwMode="auto">
          <a:xfrm>
            <a:off x="8709026" y="3956050"/>
            <a:ext cx="103187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>
                <a:latin typeface="Arial" charset="0"/>
              </a:rPr>
              <a:t>223.1.3.2</a:t>
            </a:r>
            <a:endParaRPr lang="en-US"/>
          </a:p>
        </p:txBody>
      </p:sp>
      <p:sp>
        <p:nvSpPr>
          <p:cNvPr id="5159" name="Rectangle 52"/>
          <p:cNvSpPr>
            <a:spLocks noChangeArrowheads="1"/>
          </p:cNvSpPr>
          <p:nvPr>
            <p:custDataLst>
              <p:tags r:id="rId39"/>
            </p:custDataLst>
          </p:nvPr>
        </p:nvSpPr>
        <p:spPr bwMode="auto">
          <a:xfrm>
            <a:off x="6372226" y="3829051"/>
            <a:ext cx="847725" cy="18097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nb-NO"/>
          </a:p>
        </p:txBody>
      </p:sp>
      <p:sp>
        <p:nvSpPr>
          <p:cNvPr id="5160" name="Text Box 53"/>
          <p:cNvSpPr txBox="1">
            <a:spLocks noChangeArrowheads="1"/>
          </p:cNvSpPr>
          <p:nvPr>
            <p:custDataLst>
              <p:tags r:id="rId40"/>
            </p:custDataLst>
          </p:nvPr>
        </p:nvSpPr>
        <p:spPr bwMode="auto">
          <a:xfrm>
            <a:off x="6532564" y="3994150"/>
            <a:ext cx="103187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>
                <a:latin typeface="Arial" charset="0"/>
              </a:rPr>
              <a:t>223.1.3.1</a:t>
            </a:r>
            <a:endParaRPr lang="en-US"/>
          </a:p>
        </p:txBody>
      </p:sp>
      <p:sp>
        <p:nvSpPr>
          <p:cNvPr id="5161" name="Rectangle 54"/>
          <p:cNvSpPr>
            <a:spLocks noChangeArrowheads="1"/>
          </p:cNvSpPr>
          <p:nvPr>
            <p:custDataLst>
              <p:tags r:id="rId41"/>
            </p:custDataLst>
          </p:nvPr>
        </p:nvSpPr>
        <p:spPr bwMode="auto">
          <a:xfrm>
            <a:off x="8077200" y="2962276"/>
            <a:ext cx="128588" cy="180975"/>
          </a:xfrm>
          <a:prstGeom prst="rect">
            <a:avLst/>
          </a:prstGeom>
          <a:solidFill>
            <a:srgbClr val="66CCFF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nb-NO"/>
          </a:p>
        </p:txBody>
      </p:sp>
      <p:sp>
        <p:nvSpPr>
          <p:cNvPr id="5162" name="Text Box 55"/>
          <p:cNvSpPr txBox="1">
            <a:spLocks noChangeArrowheads="1"/>
          </p:cNvSpPr>
          <p:nvPr>
            <p:custDataLst>
              <p:tags r:id="rId42"/>
            </p:custDataLst>
          </p:nvPr>
        </p:nvSpPr>
        <p:spPr bwMode="auto">
          <a:xfrm>
            <a:off x="7639050" y="2922588"/>
            <a:ext cx="1144588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>
                <a:latin typeface="Arial" charset="0"/>
              </a:rPr>
              <a:t>223.1.3.27</a:t>
            </a:r>
            <a:endParaRPr lang="en-US"/>
          </a:p>
        </p:txBody>
      </p:sp>
      <p:sp>
        <p:nvSpPr>
          <p:cNvPr id="5163" name="Text Box 56"/>
          <p:cNvSpPr txBox="1">
            <a:spLocks noChangeArrowheads="1"/>
          </p:cNvSpPr>
          <p:nvPr>
            <p:custDataLst>
              <p:tags r:id="rId43"/>
            </p:custDataLst>
          </p:nvPr>
        </p:nvSpPr>
        <p:spPr bwMode="auto">
          <a:xfrm>
            <a:off x="6194425" y="5051425"/>
            <a:ext cx="379687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/>
              <a:t>network consisting of 3 IP networks</a:t>
            </a:r>
          </a:p>
        </p:txBody>
      </p:sp>
      <p:sp>
        <p:nvSpPr>
          <p:cNvPr id="5164" name="Text Box 57"/>
          <p:cNvSpPr txBox="1">
            <a:spLocks noChangeArrowheads="1"/>
          </p:cNvSpPr>
          <p:nvPr>
            <p:custDataLst>
              <p:tags r:id="rId44"/>
            </p:custDataLst>
          </p:nvPr>
        </p:nvSpPr>
        <p:spPr bwMode="auto">
          <a:xfrm>
            <a:off x="8366126" y="3432175"/>
            <a:ext cx="63350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LAN</a:t>
            </a:r>
            <a:endParaRPr lang="en-US"/>
          </a:p>
        </p:txBody>
      </p:sp>
      <p:sp>
        <p:nvSpPr>
          <p:cNvPr id="5165" name="Line 58"/>
          <p:cNvSpPr>
            <a:spLocks noChangeShapeType="1"/>
          </p:cNvSpPr>
          <p:nvPr>
            <p:custDataLst>
              <p:tags r:id="rId45"/>
            </p:custDataLst>
          </p:nvPr>
        </p:nvSpPr>
        <p:spPr bwMode="auto">
          <a:xfrm flipH="1">
            <a:off x="8229600" y="3695700"/>
            <a:ext cx="171450" cy="3048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nb-NO"/>
          </a:p>
        </p:txBody>
      </p:sp>
      <p:sp>
        <p:nvSpPr>
          <p:cNvPr id="60" name="Slide Number Placeholder 4">
            <a:extLst>
              <a:ext uri="{FF2B5EF4-FFF2-40B4-BE49-F238E27FC236}">
                <a16:creationId xmlns:a16="http://schemas.microsoft.com/office/drawing/2014/main" id="{E3EF01D4-D4FF-40E7-96E2-F6767B9C8399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46"/>
            </p:custDataLst>
          </p:nvPr>
        </p:nvSpPr>
        <p:spPr>
          <a:xfrm>
            <a:off x="0" y="-7859"/>
            <a:ext cx="1262407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AF1C8AE-2CDD-414F-82E2-A8C08F8C4BDB}" type="slidenum">
              <a:rPr lang="en-US" smtClean="0"/>
              <a:pPr>
                <a:defRPr/>
              </a:pPr>
              <a:t>55</a:t>
            </a:fld>
            <a:r>
              <a:rPr lang="en-US" dirty="0"/>
              <a:t>/84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15599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5" name="Rectangle 2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>
          <a:xfrm>
            <a:off x="1952625" y="142794"/>
            <a:ext cx="4357688" cy="785813"/>
          </a:xfrm>
        </p:spPr>
        <p:txBody>
          <a:bodyPr/>
          <a:lstStyle/>
          <a:p>
            <a:r>
              <a:rPr lang="en-US" dirty="0"/>
              <a:t>Subnet</a:t>
            </a:r>
          </a:p>
        </p:txBody>
      </p:sp>
      <p:sp>
        <p:nvSpPr>
          <p:cNvPr id="6156" name="Rectangle 3"/>
          <p:cNvSpPr>
            <a:spLocks noGrp="1" noChangeArrowheads="1"/>
          </p:cNvSpPr>
          <p:nvPr>
            <p:ph sz="half" idx="1"/>
            <p:custDataLst>
              <p:tags r:id="rId3"/>
            </p:custDataLst>
          </p:nvPr>
        </p:nvSpPr>
        <p:spPr>
          <a:xfrm>
            <a:off x="2000250" y="1333500"/>
            <a:ext cx="3695700" cy="4648200"/>
          </a:xfrm>
        </p:spPr>
        <p:txBody>
          <a:bodyPr>
            <a:normAutofit lnSpcReduction="10000"/>
          </a:bodyPr>
          <a:lstStyle/>
          <a:p>
            <a:endParaRPr lang="en-US" sz="2400"/>
          </a:p>
          <a:p>
            <a:endParaRPr lang="en-US" sz="2400"/>
          </a:p>
        </p:txBody>
      </p:sp>
      <p:sp>
        <p:nvSpPr>
          <p:cNvPr id="6158" name="Rectangle 46"/>
          <p:cNvSpPr>
            <a:spLocks noGrp="1" noChangeArrowheads="1"/>
          </p:cNvSpPr>
          <p:nvPr>
            <p:ph sz="half" idx="2"/>
            <p:custDataLst>
              <p:tags r:id="rId4"/>
            </p:custDataLst>
          </p:nvPr>
        </p:nvSpPr>
        <p:spPr>
          <a:xfrm>
            <a:off x="2039938" y="1535113"/>
            <a:ext cx="3810000" cy="4648200"/>
          </a:xfrm>
        </p:spPr>
        <p:txBody>
          <a:bodyPr>
            <a:normAutofit lnSpcReduction="10000"/>
          </a:bodyPr>
          <a:lstStyle/>
          <a:p>
            <a:pPr>
              <a:buFont typeface="ZapfDingbats" pitchFamily="82" charset="2"/>
              <a:buNone/>
            </a:pPr>
            <a:r>
              <a:rPr lang="en-US" sz="2400" u="sng" dirty="0">
                <a:solidFill>
                  <a:srgbClr val="FF0000"/>
                </a:solidFill>
              </a:rPr>
              <a:t>Recipe</a:t>
            </a:r>
          </a:p>
          <a:p>
            <a:r>
              <a:rPr lang="en-US" sz="2400" dirty="0"/>
              <a:t>To find the subnets, disconnect each interface from its machine or router so that we get islands of isolated networks. Each isolated network is then called </a:t>
            </a:r>
            <a:r>
              <a:rPr lang="en-US" sz="2400" dirty="0">
                <a:solidFill>
                  <a:srgbClr val="FF0000"/>
                </a:solidFill>
              </a:rPr>
              <a:t>a subnet.</a:t>
            </a:r>
          </a:p>
          <a:p>
            <a:r>
              <a:rPr lang="en-US" sz="2400" dirty="0"/>
              <a:t>Machines on different subnets must then have a router in between to get in touch with each other</a:t>
            </a:r>
          </a:p>
        </p:txBody>
      </p:sp>
      <p:grpSp>
        <p:nvGrpSpPr>
          <p:cNvPr id="6157" name="Group 4"/>
          <p:cNvGrpSpPr>
            <a:grpSpLocks/>
          </p:cNvGrpSpPr>
          <p:nvPr>
            <p:custDataLst>
              <p:tags r:id="rId5"/>
            </p:custDataLst>
          </p:nvPr>
        </p:nvGrpSpPr>
        <p:grpSpPr bwMode="auto">
          <a:xfrm>
            <a:off x="6024564" y="1143000"/>
            <a:ext cx="4422775" cy="4413250"/>
            <a:chOff x="2758" y="589"/>
            <a:chExt cx="2786" cy="2780"/>
          </a:xfrm>
        </p:grpSpPr>
        <p:sp>
          <p:nvSpPr>
            <p:cNvPr id="6160" name="Freeform 5"/>
            <p:cNvSpPr>
              <a:spLocks/>
            </p:cNvSpPr>
            <p:nvPr/>
          </p:nvSpPr>
          <p:spPr bwMode="auto">
            <a:xfrm>
              <a:off x="2758" y="731"/>
              <a:ext cx="1223" cy="1291"/>
            </a:xfrm>
            <a:custGeom>
              <a:avLst/>
              <a:gdLst>
                <a:gd name="T0" fmla="*/ 1201 w 1223"/>
                <a:gd name="T1" fmla="*/ 756 h 1291"/>
                <a:gd name="T2" fmla="*/ 702 w 1223"/>
                <a:gd name="T3" fmla="*/ 670 h 1291"/>
                <a:gd name="T4" fmla="*/ 608 w 1223"/>
                <a:gd name="T5" fmla="*/ 103 h 1291"/>
                <a:gd name="T6" fmla="*/ 335 w 1223"/>
                <a:gd name="T7" fmla="*/ 52 h 1291"/>
                <a:gd name="T8" fmla="*/ 65 w 1223"/>
                <a:gd name="T9" fmla="*/ 82 h 1291"/>
                <a:gd name="T10" fmla="*/ 41 w 1223"/>
                <a:gd name="T11" fmla="*/ 544 h 1291"/>
                <a:gd name="T12" fmla="*/ 38 w 1223"/>
                <a:gd name="T13" fmla="*/ 751 h 1291"/>
                <a:gd name="T14" fmla="*/ 23 w 1223"/>
                <a:gd name="T15" fmla="*/ 940 h 1291"/>
                <a:gd name="T16" fmla="*/ 17 w 1223"/>
                <a:gd name="T17" fmla="*/ 1114 h 1291"/>
                <a:gd name="T18" fmla="*/ 128 w 1223"/>
                <a:gd name="T19" fmla="*/ 1219 h 1291"/>
                <a:gd name="T20" fmla="*/ 602 w 1223"/>
                <a:gd name="T21" fmla="*/ 1243 h 1291"/>
                <a:gd name="T22" fmla="*/ 686 w 1223"/>
                <a:gd name="T23" fmla="*/ 930 h 1291"/>
                <a:gd name="T24" fmla="*/ 1177 w 1223"/>
                <a:gd name="T25" fmla="*/ 916 h 1291"/>
                <a:gd name="T26" fmla="*/ 1201 w 1223"/>
                <a:gd name="T27" fmla="*/ 756 h 1291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1223"/>
                <a:gd name="T43" fmla="*/ 0 h 1291"/>
                <a:gd name="T44" fmla="*/ 1223 w 1223"/>
                <a:gd name="T45" fmla="*/ 1291 h 1291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1223" h="1291">
                  <a:moveTo>
                    <a:pt x="1201" y="756"/>
                  </a:moveTo>
                  <a:cubicBezTo>
                    <a:pt x="1180" y="640"/>
                    <a:pt x="798" y="744"/>
                    <a:pt x="702" y="670"/>
                  </a:cubicBezTo>
                  <a:cubicBezTo>
                    <a:pt x="603" y="561"/>
                    <a:pt x="669" y="206"/>
                    <a:pt x="608" y="103"/>
                  </a:cubicBezTo>
                  <a:cubicBezTo>
                    <a:pt x="547" y="0"/>
                    <a:pt x="425" y="55"/>
                    <a:pt x="335" y="52"/>
                  </a:cubicBezTo>
                  <a:cubicBezTo>
                    <a:pt x="245" y="49"/>
                    <a:pt x="114" y="0"/>
                    <a:pt x="65" y="82"/>
                  </a:cubicBezTo>
                  <a:cubicBezTo>
                    <a:pt x="16" y="164"/>
                    <a:pt x="45" y="433"/>
                    <a:pt x="41" y="544"/>
                  </a:cubicBezTo>
                  <a:cubicBezTo>
                    <a:pt x="37" y="655"/>
                    <a:pt x="41" y="685"/>
                    <a:pt x="38" y="751"/>
                  </a:cubicBezTo>
                  <a:cubicBezTo>
                    <a:pt x="35" y="817"/>
                    <a:pt x="26" y="880"/>
                    <a:pt x="23" y="940"/>
                  </a:cubicBezTo>
                  <a:cubicBezTo>
                    <a:pt x="20" y="1000"/>
                    <a:pt x="0" y="1068"/>
                    <a:pt x="17" y="1114"/>
                  </a:cubicBezTo>
                  <a:cubicBezTo>
                    <a:pt x="34" y="1160"/>
                    <a:pt x="31" y="1198"/>
                    <a:pt x="128" y="1219"/>
                  </a:cubicBezTo>
                  <a:cubicBezTo>
                    <a:pt x="225" y="1240"/>
                    <a:pt x="509" y="1291"/>
                    <a:pt x="602" y="1243"/>
                  </a:cubicBezTo>
                  <a:cubicBezTo>
                    <a:pt x="695" y="1195"/>
                    <a:pt x="590" y="984"/>
                    <a:pt x="686" y="930"/>
                  </a:cubicBezTo>
                  <a:cubicBezTo>
                    <a:pt x="782" y="876"/>
                    <a:pt x="1091" y="945"/>
                    <a:pt x="1177" y="916"/>
                  </a:cubicBezTo>
                  <a:cubicBezTo>
                    <a:pt x="1208" y="864"/>
                    <a:pt x="1223" y="871"/>
                    <a:pt x="1201" y="756"/>
                  </a:cubicBezTo>
                  <a:close/>
                </a:path>
              </a:pathLst>
            </a:custGeom>
            <a:solidFill>
              <a:srgbClr val="66CCFF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nb-NO"/>
            </a:p>
          </p:txBody>
        </p:sp>
        <p:sp>
          <p:nvSpPr>
            <p:cNvPr id="6161" name="Freeform 6"/>
            <p:cNvSpPr>
              <a:spLocks/>
            </p:cNvSpPr>
            <p:nvPr/>
          </p:nvSpPr>
          <p:spPr bwMode="auto">
            <a:xfrm>
              <a:off x="4343" y="912"/>
              <a:ext cx="1201" cy="1234"/>
            </a:xfrm>
            <a:custGeom>
              <a:avLst/>
              <a:gdLst>
                <a:gd name="T0" fmla="*/ 25 w 1201"/>
                <a:gd name="T1" fmla="*/ 709 h 1234"/>
                <a:gd name="T2" fmla="*/ 526 w 1201"/>
                <a:gd name="T3" fmla="*/ 780 h 1234"/>
                <a:gd name="T4" fmla="*/ 613 w 1201"/>
                <a:gd name="T5" fmla="*/ 1134 h 1234"/>
                <a:gd name="T6" fmla="*/ 946 w 1201"/>
                <a:gd name="T7" fmla="*/ 1230 h 1234"/>
                <a:gd name="T8" fmla="*/ 1171 w 1201"/>
                <a:gd name="T9" fmla="*/ 1107 h 1234"/>
                <a:gd name="T10" fmla="*/ 1126 w 1201"/>
                <a:gd name="T11" fmla="*/ 894 h 1234"/>
                <a:gd name="T12" fmla="*/ 1114 w 1201"/>
                <a:gd name="T13" fmla="*/ 693 h 1234"/>
                <a:gd name="T14" fmla="*/ 1099 w 1201"/>
                <a:gd name="T15" fmla="*/ 423 h 1234"/>
                <a:gd name="T16" fmla="*/ 1141 w 1201"/>
                <a:gd name="T17" fmla="*/ 216 h 1234"/>
                <a:gd name="T18" fmla="*/ 1102 w 1201"/>
                <a:gd name="T19" fmla="*/ 33 h 1234"/>
                <a:gd name="T20" fmla="*/ 646 w 1201"/>
                <a:gd name="T21" fmla="*/ 81 h 1234"/>
                <a:gd name="T22" fmla="*/ 535 w 1201"/>
                <a:gd name="T23" fmla="*/ 519 h 1234"/>
                <a:gd name="T24" fmla="*/ 44 w 1201"/>
                <a:gd name="T25" fmla="*/ 548 h 1234"/>
                <a:gd name="T26" fmla="*/ 25 w 1201"/>
                <a:gd name="T27" fmla="*/ 709 h 1234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1201"/>
                <a:gd name="T43" fmla="*/ 0 h 1234"/>
                <a:gd name="T44" fmla="*/ 1201 w 1201"/>
                <a:gd name="T45" fmla="*/ 1234 h 1234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1201" h="1234">
                  <a:moveTo>
                    <a:pt x="25" y="709"/>
                  </a:moveTo>
                  <a:cubicBezTo>
                    <a:pt x="49" y="824"/>
                    <a:pt x="428" y="709"/>
                    <a:pt x="526" y="780"/>
                  </a:cubicBezTo>
                  <a:cubicBezTo>
                    <a:pt x="624" y="851"/>
                    <a:pt x="543" y="1059"/>
                    <a:pt x="613" y="1134"/>
                  </a:cubicBezTo>
                  <a:cubicBezTo>
                    <a:pt x="683" y="1209"/>
                    <a:pt x="853" y="1234"/>
                    <a:pt x="946" y="1230"/>
                  </a:cubicBezTo>
                  <a:cubicBezTo>
                    <a:pt x="1039" y="1226"/>
                    <a:pt x="1141" y="1163"/>
                    <a:pt x="1171" y="1107"/>
                  </a:cubicBezTo>
                  <a:cubicBezTo>
                    <a:pt x="1201" y="1051"/>
                    <a:pt x="1135" y="963"/>
                    <a:pt x="1126" y="894"/>
                  </a:cubicBezTo>
                  <a:cubicBezTo>
                    <a:pt x="1117" y="825"/>
                    <a:pt x="1119" y="772"/>
                    <a:pt x="1114" y="693"/>
                  </a:cubicBezTo>
                  <a:cubicBezTo>
                    <a:pt x="1109" y="614"/>
                    <a:pt x="1095" y="502"/>
                    <a:pt x="1099" y="423"/>
                  </a:cubicBezTo>
                  <a:cubicBezTo>
                    <a:pt x="1103" y="344"/>
                    <a:pt x="1141" y="281"/>
                    <a:pt x="1141" y="216"/>
                  </a:cubicBezTo>
                  <a:cubicBezTo>
                    <a:pt x="1141" y="151"/>
                    <a:pt x="1185" y="56"/>
                    <a:pt x="1102" y="33"/>
                  </a:cubicBezTo>
                  <a:cubicBezTo>
                    <a:pt x="1019" y="10"/>
                    <a:pt x="740" y="0"/>
                    <a:pt x="646" y="81"/>
                  </a:cubicBezTo>
                  <a:cubicBezTo>
                    <a:pt x="552" y="162"/>
                    <a:pt x="635" y="441"/>
                    <a:pt x="535" y="519"/>
                  </a:cubicBezTo>
                  <a:cubicBezTo>
                    <a:pt x="435" y="597"/>
                    <a:pt x="129" y="516"/>
                    <a:pt x="44" y="548"/>
                  </a:cubicBezTo>
                  <a:cubicBezTo>
                    <a:pt x="15" y="601"/>
                    <a:pt x="0" y="594"/>
                    <a:pt x="25" y="709"/>
                  </a:cubicBezTo>
                  <a:close/>
                </a:path>
              </a:pathLst>
            </a:custGeom>
            <a:solidFill>
              <a:srgbClr val="66CCFF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nb-NO"/>
            </a:p>
          </p:txBody>
        </p:sp>
        <p:sp>
          <p:nvSpPr>
            <p:cNvPr id="6162" name="Freeform 7"/>
            <p:cNvSpPr>
              <a:spLocks/>
            </p:cNvSpPr>
            <p:nvPr/>
          </p:nvSpPr>
          <p:spPr bwMode="auto">
            <a:xfrm>
              <a:off x="3514" y="1815"/>
              <a:ext cx="1286" cy="1247"/>
            </a:xfrm>
            <a:custGeom>
              <a:avLst/>
              <a:gdLst>
                <a:gd name="T0" fmla="*/ 587 w 1286"/>
                <a:gd name="T1" fmla="*/ 30 h 1247"/>
                <a:gd name="T2" fmla="*/ 509 w 1286"/>
                <a:gd name="T3" fmla="*/ 618 h 1247"/>
                <a:gd name="T4" fmla="*/ 77 w 1286"/>
                <a:gd name="T5" fmla="*/ 909 h 1247"/>
                <a:gd name="T6" fmla="*/ 47 w 1286"/>
                <a:gd name="T7" fmla="*/ 1095 h 1247"/>
                <a:gd name="T8" fmla="*/ 140 w 1286"/>
                <a:gd name="T9" fmla="*/ 1224 h 1247"/>
                <a:gd name="T10" fmla="*/ 461 w 1286"/>
                <a:gd name="T11" fmla="*/ 1209 h 1247"/>
                <a:gd name="T12" fmla="*/ 692 w 1286"/>
                <a:gd name="T13" fmla="*/ 1209 h 1247"/>
                <a:gd name="T14" fmla="*/ 1190 w 1286"/>
                <a:gd name="T15" fmla="*/ 1227 h 1247"/>
                <a:gd name="T16" fmla="*/ 1271 w 1286"/>
                <a:gd name="T17" fmla="*/ 1089 h 1247"/>
                <a:gd name="T18" fmla="*/ 1139 w 1286"/>
                <a:gd name="T19" fmla="*/ 741 h 1247"/>
                <a:gd name="T20" fmla="*/ 800 w 1286"/>
                <a:gd name="T21" fmla="*/ 627 h 1247"/>
                <a:gd name="T22" fmla="*/ 749 w 1286"/>
                <a:gd name="T23" fmla="*/ 42 h 1247"/>
                <a:gd name="T24" fmla="*/ 587 w 1286"/>
                <a:gd name="T25" fmla="*/ 30 h 1247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286"/>
                <a:gd name="T40" fmla="*/ 0 h 1247"/>
                <a:gd name="T41" fmla="*/ 1286 w 1286"/>
                <a:gd name="T42" fmla="*/ 1247 h 1247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286" h="1247">
                  <a:moveTo>
                    <a:pt x="587" y="30"/>
                  </a:moveTo>
                  <a:cubicBezTo>
                    <a:pt x="473" y="60"/>
                    <a:pt x="601" y="475"/>
                    <a:pt x="509" y="618"/>
                  </a:cubicBezTo>
                  <a:cubicBezTo>
                    <a:pt x="424" y="765"/>
                    <a:pt x="154" y="830"/>
                    <a:pt x="77" y="909"/>
                  </a:cubicBezTo>
                  <a:cubicBezTo>
                    <a:pt x="0" y="988"/>
                    <a:pt x="37" y="1043"/>
                    <a:pt x="47" y="1095"/>
                  </a:cubicBezTo>
                  <a:cubicBezTo>
                    <a:pt x="57" y="1147"/>
                    <a:pt x="71" y="1205"/>
                    <a:pt x="140" y="1224"/>
                  </a:cubicBezTo>
                  <a:cubicBezTo>
                    <a:pt x="209" y="1243"/>
                    <a:pt x="369" y="1212"/>
                    <a:pt x="461" y="1209"/>
                  </a:cubicBezTo>
                  <a:cubicBezTo>
                    <a:pt x="553" y="1206"/>
                    <a:pt x="571" y="1206"/>
                    <a:pt x="692" y="1209"/>
                  </a:cubicBezTo>
                  <a:cubicBezTo>
                    <a:pt x="813" y="1212"/>
                    <a:pt x="1094" y="1247"/>
                    <a:pt x="1190" y="1227"/>
                  </a:cubicBezTo>
                  <a:cubicBezTo>
                    <a:pt x="1286" y="1207"/>
                    <a:pt x="1279" y="1170"/>
                    <a:pt x="1271" y="1089"/>
                  </a:cubicBezTo>
                  <a:cubicBezTo>
                    <a:pt x="1263" y="1008"/>
                    <a:pt x="1217" y="818"/>
                    <a:pt x="1139" y="741"/>
                  </a:cubicBezTo>
                  <a:cubicBezTo>
                    <a:pt x="1061" y="664"/>
                    <a:pt x="865" y="743"/>
                    <a:pt x="800" y="627"/>
                  </a:cubicBezTo>
                  <a:cubicBezTo>
                    <a:pt x="735" y="511"/>
                    <a:pt x="785" y="142"/>
                    <a:pt x="749" y="42"/>
                  </a:cubicBezTo>
                  <a:cubicBezTo>
                    <a:pt x="695" y="15"/>
                    <a:pt x="701" y="0"/>
                    <a:pt x="587" y="30"/>
                  </a:cubicBezTo>
                  <a:close/>
                </a:path>
              </a:pathLst>
            </a:custGeom>
            <a:solidFill>
              <a:srgbClr val="66CCFF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nb-NO"/>
            </a:p>
          </p:txBody>
        </p:sp>
        <p:graphicFrame>
          <p:nvGraphicFramePr>
            <p:cNvPr id="6146" name="Object 8"/>
            <p:cNvGraphicFramePr>
              <a:graphicFrameLocks noChangeAspect="1"/>
            </p:cNvGraphicFramePr>
            <p:nvPr/>
          </p:nvGraphicFramePr>
          <p:xfrm>
            <a:off x="2807" y="797"/>
            <a:ext cx="368" cy="2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lip" r:id="rId9" imgW="1305000" imgH="1085760" progId="">
                    <p:embed/>
                  </p:oleObj>
                </mc:Choice>
                <mc:Fallback>
                  <p:oleObj name="Clip" r:id="rId9" imgW="1305000" imgH="1085760" progId="">
                    <p:embed/>
                    <p:pic>
                      <p:nvPicPr>
                        <p:cNvPr id="6146" name="Object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07" y="797"/>
                          <a:ext cx="368" cy="29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163" name="Line 9"/>
            <p:cNvSpPr>
              <a:spLocks noChangeShapeType="1"/>
            </p:cNvSpPr>
            <p:nvPr/>
          </p:nvSpPr>
          <p:spPr bwMode="auto">
            <a:xfrm>
              <a:off x="3160" y="1032"/>
              <a:ext cx="175" cy="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b-NO"/>
            </a:p>
          </p:txBody>
        </p:sp>
        <p:sp>
          <p:nvSpPr>
            <p:cNvPr id="6164" name="Line 10"/>
            <p:cNvSpPr>
              <a:spLocks noChangeShapeType="1"/>
            </p:cNvSpPr>
            <p:nvPr/>
          </p:nvSpPr>
          <p:spPr bwMode="auto">
            <a:xfrm flipH="1">
              <a:off x="3343" y="1023"/>
              <a:ext cx="0" cy="813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b-NO"/>
            </a:p>
          </p:txBody>
        </p:sp>
        <p:sp>
          <p:nvSpPr>
            <p:cNvPr id="6165" name="Line 11"/>
            <p:cNvSpPr>
              <a:spLocks noChangeShapeType="1"/>
            </p:cNvSpPr>
            <p:nvPr/>
          </p:nvSpPr>
          <p:spPr bwMode="auto">
            <a:xfrm flipV="1">
              <a:off x="3160" y="1438"/>
              <a:ext cx="175" cy="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b-NO"/>
            </a:p>
          </p:txBody>
        </p:sp>
        <p:sp>
          <p:nvSpPr>
            <p:cNvPr id="6166" name="Line 12"/>
            <p:cNvSpPr>
              <a:spLocks noChangeShapeType="1"/>
            </p:cNvSpPr>
            <p:nvPr/>
          </p:nvSpPr>
          <p:spPr bwMode="auto">
            <a:xfrm>
              <a:off x="3166" y="1833"/>
              <a:ext cx="172" cy="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b-NO"/>
            </a:p>
          </p:txBody>
        </p:sp>
        <p:graphicFrame>
          <p:nvGraphicFramePr>
            <p:cNvPr id="6147" name="Object 13"/>
            <p:cNvGraphicFramePr>
              <a:graphicFrameLocks noChangeAspect="1"/>
            </p:cNvGraphicFramePr>
            <p:nvPr/>
          </p:nvGraphicFramePr>
          <p:xfrm>
            <a:off x="2807" y="1217"/>
            <a:ext cx="368" cy="2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lip" r:id="rId11" imgW="1305000" imgH="1085760" progId="">
                    <p:embed/>
                  </p:oleObj>
                </mc:Choice>
                <mc:Fallback>
                  <p:oleObj name="Clip" r:id="rId11" imgW="1305000" imgH="1085760" progId="">
                    <p:embed/>
                    <p:pic>
                      <p:nvPicPr>
                        <p:cNvPr id="6147" name="Object 1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07" y="1217"/>
                          <a:ext cx="368" cy="29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148" name="Object 14"/>
            <p:cNvGraphicFramePr>
              <a:graphicFrameLocks noChangeAspect="1"/>
            </p:cNvGraphicFramePr>
            <p:nvPr/>
          </p:nvGraphicFramePr>
          <p:xfrm>
            <a:off x="2807" y="1601"/>
            <a:ext cx="368" cy="2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lip" r:id="rId12" imgW="1305000" imgH="1085760" progId="">
                    <p:embed/>
                  </p:oleObj>
                </mc:Choice>
                <mc:Fallback>
                  <p:oleObj name="Clip" r:id="rId12" imgW="1305000" imgH="1085760" progId="">
                    <p:embed/>
                    <p:pic>
                      <p:nvPicPr>
                        <p:cNvPr id="6148" name="Object 1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07" y="1601"/>
                          <a:ext cx="368" cy="29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167" name="Line 15"/>
            <p:cNvSpPr>
              <a:spLocks noChangeShapeType="1"/>
            </p:cNvSpPr>
            <p:nvPr/>
          </p:nvSpPr>
          <p:spPr bwMode="auto">
            <a:xfrm>
              <a:off x="3343" y="1563"/>
              <a:ext cx="652" cy="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b-NO"/>
            </a:p>
          </p:txBody>
        </p:sp>
        <p:grpSp>
          <p:nvGrpSpPr>
            <p:cNvPr id="6168" name="Group 16"/>
            <p:cNvGrpSpPr>
              <a:grpSpLocks/>
            </p:cNvGrpSpPr>
            <p:nvPr/>
          </p:nvGrpSpPr>
          <p:grpSpPr bwMode="auto">
            <a:xfrm>
              <a:off x="3937" y="1541"/>
              <a:ext cx="448" cy="240"/>
              <a:chOff x="3600" y="219"/>
              <a:chExt cx="360" cy="175"/>
            </a:xfrm>
          </p:grpSpPr>
          <p:sp>
            <p:nvSpPr>
              <p:cNvPr id="6181" name="Oval 17"/>
              <p:cNvSpPr>
                <a:spLocks noChangeArrowheads="1"/>
              </p:cNvSpPr>
              <p:nvPr/>
            </p:nvSpPr>
            <p:spPr bwMode="auto">
              <a:xfrm>
                <a:off x="3603" y="297"/>
                <a:ext cx="357" cy="97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b-NO"/>
              </a:p>
            </p:txBody>
          </p:sp>
          <p:sp>
            <p:nvSpPr>
              <p:cNvPr id="6182" name="Line 18"/>
              <p:cNvSpPr>
                <a:spLocks noChangeShapeType="1"/>
              </p:cNvSpPr>
              <p:nvPr/>
            </p:nvSpPr>
            <p:spPr bwMode="auto">
              <a:xfrm>
                <a:off x="3603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b-NO"/>
              </a:p>
            </p:txBody>
          </p:sp>
          <p:sp>
            <p:nvSpPr>
              <p:cNvPr id="6183" name="Line 19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b-NO"/>
              </a:p>
            </p:txBody>
          </p:sp>
          <p:sp>
            <p:nvSpPr>
              <p:cNvPr id="6184" name="Rectangle 20"/>
              <p:cNvSpPr>
                <a:spLocks noChangeArrowheads="1"/>
              </p:cNvSpPr>
              <p:nvPr/>
            </p:nvSpPr>
            <p:spPr bwMode="auto">
              <a:xfrm>
                <a:off x="3603" y="289"/>
                <a:ext cx="354" cy="59"/>
              </a:xfrm>
              <a:prstGeom prst="rect">
                <a:avLst/>
              </a:prstGeom>
              <a:solidFill>
                <a:schemeClr val="hlink"/>
              </a:soli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nb-NO"/>
              </a:p>
            </p:txBody>
          </p:sp>
          <p:sp>
            <p:nvSpPr>
              <p:cNvPr id="6185" name="Oval 21"/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7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b-NO"/>
              </a:p>
            </p:txBody>
          </p:sp>
          <p:grpSp>
            <p:nvGrpSpPr>
              <p:cNvPr id="6186" name="Group 22"/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6191" name="Line 23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nb-NO"/>
                </a:p>
              </p:txBody>
            </p:sp>
            <p:sp>
              <p:nvSpPr>
                <p:cNvPr id="6192" name="Line 24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nb-NO"/>
                </a:p>
              </p:txBody>
            </p:sp>
            <p:sp>
              <p:nvSpPr>
                <p:cNvPr id="6193" name="Line 25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nb-NO"/>
                </a:p>
              </p:txBody>
            </p:sp>
          </p:grpSp>
          <p:grpSp>
            <p:nvGrpSpPr>
              <p:cNvPr id="6187" name="Group 26"/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6188" name="Line 27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nb-NO"/>
                </a:p>
              </p:txBody>
            </p:sp>
            <p:sp>
              <p:nvSpPr>
                <p:cNvPr id="6189" name="Line 28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nb-NO"/>
                </a:p>
              </p:txBody>
            </p:sp>
            <p:sp>
              <p:nvSpPr>
                <p:cNvPr id="6190" name="Line 29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nb-NO"/>
                </a:p>
              </p:txBody>
            </p:sp>
          </p:grpSp>
        </p:grpSp>
        <p:sp>
          <p:nvSpPr>
            <p:cNvPr id="6169" name="Text Box 30"/>
            <p:cNvSpPr txBox="1">
              <a:spLocks noChangeArrowheads="1"/>
            </p:cNvSpPr>
            <p:nvPr/>
          </p:nvSpPr>
          <p:spPr bwMode="auto">
            <a:xfrm>
              <a:off x="3243" y="589"/>
              <a:ext cx="828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600">
                  <a:latin typeface="Arial" charset="0"/>
                </a:rPr>
                <a:t>223.1.1.0/24</a:t>
              </a:r>
              <a:endParaRPr lang="en-US"/>
            </a:p>
          </p:txBody>
        </p:sp>
        <p:sp>
          <p:nvSpPr>
            <p:cNvPr id="6170" name="Line 31"/>
            <p:cNvSpPr>
              <a:spLocks noChangeShapeType="1"/>
            </p:cNvSpPr>
            <p:nvPr/>
          </p:nvSpPr>
          <p:spPr bwMode="auto">
            <a:xfrm>
              <a:off x="4318" y="1569"/>
              <a:ext cx="640" cy="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b-NO"/>
            </a:p>
          </p:txBody>
        </p:sp>
        <p:sp>
          <p:nvSpPr>
            <p:cNvPr id="6171" name="Text Box 32"/>
            <p:cNvSpPr txBox="1">
              <a:spLocks noChangeArrowheads="1"/>
            </p:cNvSpPr>
            <p:nvPr/>
          </p:nvSpPr>
          <p:spPr bwMode="auto">
            <a:xfrm>
              <a:off x="4668" y="672"/>
              <a:ext cx="828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600">
                  <a:latin typeface="Arial" charset="0"/>
                </a:rPr>
                <a:t>223.1.2.0/24</a:t>
              </a:r>
              <a:endParaRPr lang="en-US"/>
            </a:p>
          </p:txBody>
        </p:sp>
        <p:sp>
          <p:nvSpPr>
            <p:cNvPr id="6172" name="Line 33"/>
            <p:cNvSpPr>
              <a:spLocks noChangeShapeType="1"/>
            </p:cNvSpPr>
            <p:nvPr/>
          </p:nvSpPr>
          <p:spPr bwMode="auto">
            <a:xfrm flipH="1">
              <a:off x="4963" y="1131"/>
              <a:ext cx="0" cy="813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b-NO"/>
            </a:p>
          </p:txBody>
        </p:sp>
        <p:graphicFrame>
          <p:nvGraphicFramePr>
            <p:cNvPr id="6149" name="Object 34"/>
            <p:cNvGraphicFramePr>
              <a:graphicFrameLocks noChangeAspect="1"/>
            </p:cNvGraphicFramePr>
            <p:nvPr/>
          </p:nvGraphicFramePr>
          <p:xfrm>
            <a:off x="5075" y="947"/>
            <a:ext cx="368" cy="2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lip" r:id="rId13" imgW="1305000" imgH="1085760" progId="">
                    <p:embed/>
                  </p:oleObj>
                </mc:Choice>
                <mc:Fallback>
                  <p:oleObj name="Clip" r:id="rId13" imgW="1305000" imgH="1085760" progId="">
                    <p:embed/>
                    <p:pic>
                      <p:nvPicPr>
                        <p:cNvPr id="6149" name="Object 3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075" y="947"/>
                          <a:ext cx="368" cy="29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173" name="Line 35"/>
            <p:cNvSpPr>
              <a:spLocks noChangeShapeType="1"/>
            </p:cNvSpPr>
            <p:nvPr/>
          </p:nvSpPr>
          <p:spPr bwMode="auto">
            <a:xfrm>
              <a:off x="4963" y="1134"/>
              <a:ext cx="148" cy="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b-NO"/>
            </a:p>
          </p:txBody>
        </p:sp>
        <p:graphicFrame>
          <p:nvGraphicFramePr>
            <p:cNvPr id="6150" name="Object 36"/>
            <p:cNvGraphicFramePr>
              <a:graphicFrameLocks noChangeAspect="1"/>
            </p:cNvGraphicFramePr>
            <p:nvPr/>
          </p:nvGraphicFramePr>
          <p:xfrm>
            <a:off x="5078" y="1817"/>
            <a:ext cx="368" cy="2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lip" r:id="rId14" imgW="1305000" imgH="1085760" progId="">
                    <p:embed/>
                  </p:oleObj>
                </mc:Choice>
                <mc:Fallback>
                  <p:oleObj name="Clip" r:id="rId14" imgW="1305000" imgH="1085760" progId="">
                    <p:embed/>
                    <p:pic>
                      <p:nvPicPr>
                        <p:cNvPr id="6150" name="Object 3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078" y="1817"/>
                          <a:ext cx="368" cy="29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174" name="Line 37"/>
            <p:cNvSpPr>
              <a:spLocks noChangeShapeType="1"/>
            </p:cNvSpPr>
            <p:nvPr/>
          </p:nvSpPr>
          <p:spPr bwMode="auto">
            <a:xfrm>
              <a:off x="4963" y="1935"/>
              <a:ext cx="148" cy="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b-NO"/>
            </a:p>
          </p:txBody>
        </p:sp>
        <p:sp>
          <p:nvSpPr>
            <p:cNvPr id="6175" name="Line 38"/>
            <p:cNvSpPr>
              <a:spLocks noChangeShapeType="1"/>
            </p:cNvSpPr>
            <p:nvPr/>
          </p:nvSpPr>
          <p:spPr bwMode="auto">
            <a:xfrm flipH="1">
              <a:off x="4168" y="1782"/>
              <a:ext cx="0" cy="813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b-NO"/>
            </a:p>
          </p:txBody>
        </p:sp>
        <p:sp>
          <p:nvSpPr>
            <p:cNvPr id="6176" name="Line 39"/>
            <p:cNvSpPr>
              <a:spLocks noChangeShapeType="1"/>
            </p:cNvSpPr>
            <p:nvPr/>
          </p:nvSpPr>
          <p:spPr bwMode="auto">
            <a:xfrm flipH="1">
              <a:off x="3784" y="2589"/>
              <a:ext cx="747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b-NO"/>
            </a:p>
          </p:txBody>
        </p:sp>
        <p:sp>
          <p:nvSpPr>
            <p:cNvPr id="6177" name="Line 40"/>
            <p:cNvSpPr>
              <a:spLocks noChangeShapeType="1"/>
            </p:cNvSpPr>
            <p:nvPr/>
          </p:nvSpPr>
          <p:spPr bwMode="auto">
            <a:xfrm flipH="1" flipV="1">
              <a:off x="3782" y="2584"/>
              <a:ext cx="2" cy="15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b-NO"/>
            </a:p>
          </p:txBody>
        </p:sp>
        <p:sp>
          <p:nvSpPr>
            <p:cNvPr id="6178" name="Line 41"/>
            <p:cNvSpPr>
              <a:spLocks noChangeShapeType="1"/>
            </p:cNvSpPr>
            <p:nvPr/>
          </p:nvSpPr>
          <p:spPr bwMode="auto">
            <a:xfrm flipH="1" flipV="1">
              <a:off x="4523" y="2587"/>
              <a:ext cx="2" cy="15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b-NO"/>
            </a:p>
          </p:txBody>
        </p:sp>
        <p:graphicFrame>
          <p:nvGraphicFramePr>
            <p:cNvPr id="6151" name="Object 42"/>
            <p:cNvGraphicFramePr>
              <a:graphicFrameLocks noChangeAspect="1"/>
            </p:cNvGraphicFramePr>
            <p:nvPr/>
          </p:nvGraphicFramePr>
          <p:xfrm>
            <a:off x="4388" y="2687"/>
            <a:ext cx="368" cy="2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lip" r:id="rId15" imgW="1305000" imgH="1085760" progId="">
                    <p:embed/>
                  </p:oleObj>
                </mc:Choice>
                <mc:Fallback>
                  <p:oleObj name="Clip" r:id="rId15" imgW="1305000" imgH="1085760" progId="">
                    <p:embed/>
                    <p:pic>
                      <p:nvPicPr>
                        <p:cNvPr id="6151" name="Object 4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88" y="2687"/>
                          <a:ext cx="368" cy="29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152" name="Object 43"/>
            <p:cNvGraphicFramePr>
              <a:graphicFrameLocks noChangeAspect="1"/>
            </p:cNvGraphicFramePr>
            <p:nvPr/>
          </p:nvGraphicFramePr>
          <p:xfrm>
            <a:off x="3596" y="2696"/>
            <a:ext cx="368" cy="2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lip" r:id="rId16" imgW="1305000" imgH="1085760" progId="">
                    <p:embed/>
                  </p:oleObj>
                </mc:Choice>
                <mc:Fallback>
                  <p:oleObj name="Clip" r:id="rId16" imgW="1305000" imgH="1085760" progId="">
                    <p:embed/>
                    <p:pic>
                      <p:nvPicPr>
                        <p:cNvPr id="6152" name="Object 4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96" y="2696"/>
                          <a:ext cx="368" cy="29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179" name="Text Box 44"/>
            <p:cNvSpPr txBox="1">
              <a:spLocks noChangeArrowheads="1"/>
            </p:cNvSpPr>
            <p:nvPr/>
          </p:nvSpPr>
          <p:spPr bwMode="auto">
            <a:xfrm>
              <a:off x="3739" y="3157"/>
              <a:ext cx="828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600">
                  <a:latin typeface="Arial" charset="0"/>
                </a:rPr>
                <a:t>223.1.3.0/24</a:t>
              </a:r>
              <a:endParaRPr lang="en-US"/>
            </a:p>
          </p:txBody>
        </p:sp>
        <p:sp>
          <p:nvSpPr>
            <p:cNvPr id="6180" name="Rectangle 45"/>
            <p:cNvSpPr>
              <a:spLocks noChangeArrowheads="1"/>
            </p:cNvSpPr>
            <p:nvPr/>
          </p:nvSpPr>
          <p:spPr bwMode="auto">
            <a:xfrm>
              <a:off x="3054" y="2412"/>
              <a:ext cx="534" cy="11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b-NO"/>
            </a:p>
          </p:txBody>
        </p:sp>
      </p:grpSp>
      <p:sp>
        <p:nvSpPr>
          <p:cNvPr id="6159" name="Text Box 47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6953250" y="5715000"/>
            <a:ext cx="204414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/>
              <a:t>Subnet mask: / 24</a:t>
            </a:r>
          </a:p>
        </p:txBody>
      </p:sp>
      <p:sp>
        <p:nvSpPr>
          <p:cNvPr id="49" name="Slide Number Placeholder 4">
            <a:extLst>
              <a:ext uri="{FF2B5EF4-FFF2-40B4-BE49-F238E27FC236}">
                <a16:creationId xmlns:a16="http://schemas.microsoft.com/office/drawing/2014/main" id="{F8A34716-AF04-4AC5-AAFB-8E6E04B17CB1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0" y="-7859"/>
            <a:ext cx="1262407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AF1C8AE-2CDD-414F-82E2-A8C08F8C4BDB}" type="slidenum">
              <a:rPr lang="en-US" smtClean="0"/>
              <a:pPr>
                <a:defRPr/>
              </a:pPr>
              <a:t>56</a:t>
            </a:fld>
            <a:r>
              <a:rPr lang="en-US" dirty="0"/>
              <a:t>/84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62641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>
          <a:xfrm>
            <a:off x="1979614" y="152400"/>
            <a:ext cx="8002587" cy="685800"/>
          </a:xfrm>
        </p:spPr>
        <p:txBody>
          <a:bodyPr>
            <a:normAutofit/>
          </a:bodyPr>
          <a:lstStyle/>
          <a:p>
            <a:pPr eaLnBrk="1" hangingPunct="1"/>
            <a:r>
              <a:rPr lang="nb-NO" dirty="0"/>
              <a:t>Broadcast</a:t>
            </a:r>
          </a:p>
        </p:txBody>
      </p:sp>
      <p:sp>
        <p:nvSpPr>
          <p:cNvPr id="54275" name="Rectangle 3"/>
          <p:cNvSpPr>
            <a:spLocks noGrp="1" noChangeArrowheads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nb-NO" dirty="0" err="1"/>
              <a:t>When</a:t>
            </a:r>
            <a:r>
              <a:rPr lang="nb-NO" dirty="0"/>
              <a:t> </a:t>
            </a:r>
            <a:r>
              <a:rPr lang="nb-NO" dirty="0" err="1"/>
              <a:t>broadcasting</a:t>
            </a:r>
            <a:r>
              <a:rPr lang="nb-NO" dirty="0"/>
              <a:t> (general </a:t>
            </a:r>
            <a:r>
              <a:rPr lang="nb-NO" dirty="0" err="1"/>
              <a:t>query</a:t>
            </a:r>
            <a:r>
              <a:rPr lang="nb-NO" dirty="0"/>
              <a:t> for a service) </a:t>
            </a:r>
            <a:r>
              <a:rPr lang="nb-NO" dirty="0" err="1"/>
              <a:t>you</a:t>
            </a:r>
            <a:r>
              <a:rPr lang="nb-NO" dirty="0"/>
              <a:t> </a:t>
            </a:r>
            <a:r>
              <a:rPr lang="nb-NO" dirty="0" err="1"/>
              <a:t>can</a:t>
            </a:r>
            <a:r>
              <a:rPr lang="nb-NO" dirty="0"/>
              <a:t> </a:t>
            </a:r>
            <a:r>
              <a:rPr lang="nb-NO" dirty="0" err="1"/>
              <a:t>address</a:t>
            </a:r>
            <a:r>
              <a:rPr lang="nb-NO" dirty="0"/>
              <a:t> </a:t>
            </a:r>
            <a:r>
              <a:rPr lang="nb-NO" dirty="0" err="1">
                <a:solidFill>
                  <a:srgbClr val="0070C0"/>
                </a:solidFill>
              </a:rPr>
              <a:t>either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local</a:t>
            </a:r>
            <a:r>
              <a:rPr lang="nb-NO" dirty="0"/>
              <a:t> </a:t>
            </a:r>
            <a:r>
              <a:rPr lang="nb-NO" dirty="0" err="1"/>
              <a:t>address</a:t>
            </a:r>
            <a:r>
              <a:rPr lang="nb-NO" dirty="0"/>
              <a:t> </a:t>
            </a:r>
            <a:r>
              <a:rPr lang="nb-NO" dirty="0" err="1"/>
              <a:t>space</a:t>
            </a:r>
            <a:r>
              <a:rPr lang="nb-NO" dirty="0"/>
              <a:t> (</a:t>
            </a:r>
            <a:r>
              <a:rPr lang="nb-NO" dirty="0" err="1"/>
              <a:t>subnet</a:t>
            </a:r>
            <a:r>
              <a:rPr lang="nb-NO" dirty="0"/>
              <a:t>) </a:t>
            </a:r>
            <a:r>
              <a:rPr lang="nb-NO" dirty="0">
                <a:solidFill>
                  <a:srgbClr val="0070C0"/>
                </a:solidFill>
              </a:rPr>
              <a:t>or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entire</a:t>
            </a:r>
            <a:r>
              <a:rPr lang="nb-NO" dirty="0"/>
              <a:t> IP </a:t>
            </a:r>
            <a:r>
              <a:rPr lang="nb-NO" dirty="0" err="1"/>
              <a:t>network</a:t>
            </a:r>
            <a:endParaRPr lang="nb-NO" dirty="0"/>
          </a:p>
          <a:p>
            <a:r>
              <a:rPr lang="nb-NO" dirty="0"/>
              <a:t>Limited </a:t>
            </a:r>
            <a:r>
              <a:rPr lang="nb-NO" dirty="0" err="1"/>
              <a:t>broadcasting</a:t>
            </a:r>
            <a:endParaRPr lang="nb-NO" dirty="0"/>
          </a:p>
          <a:p>
            <a:pPr lvl="1" eaLnBrk="1" hangingPunct="1">
              <a:lnSpc>
                <a:spcPct val="90000"/>
              </a:lnSpc>
            </a:pPr>
            <a:r>
              <a:rPr lang="nb-NO" dirty="0">
                <a:solidFill>
                  <a:srgbClr val="0070C0"/>
                </a:solidFill>
              </a:rPr>
              <a:t>255.255.255.255</a:t>
            </a:r>
          </a:p>
          <a:p>
            <a:r>
              <a:rPr lang="nb-NO" dirty="0"/>
              <a:t>Network </a:t>
            </a:r>
            <a:r>
              <a:rPr lang="nb-NO" dirty="0" err="1"/>
              <a:t>broadcasting</a:t>
            </a:r>
            <a:endParaRPr lang="nb-NO" dirty="0"/>
          </a:p>
          <a:p>
            <a:pPr lvl="1"/>
            <a:r>
              <a:rPr lang="nb-NO" dirty="0" err="1"/>
              <a:t>Uses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web part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address</a:t>
            </a:r>
            <a:endParaRPr lang="nb-NO" dirty="0"/>
          </a:p>
          <a:p>
            <a:pPr lvl="1"/>
            <a:r>
              <a:rPr lang="nb-NO" dirty="0"/>
              <a:t>192.0.2.235/24 </a:t>
            </a:r>
            <a:r>
              <a:rPr lang="nb-NO" dirty="0" err="1"/>
              <a:t>will</a:t>
            </a:r>
            <a:r>
              <a:rPr lang="nb-NO" dirty="0"/>
              <a:t> </a:t>
            </a:r>
            <a:r>
              <a:rPr lang="nb-NO" dirty="0" err="1"/>
              <a:t>use</a:t>
            </a:r>
            <a:r>
              <a:rPr lang="nb-NO" dirty="0"/>
              <a:t> 192.0.2.255</a:t>
            </a:r>
          </a:p>
          <a:p>
            <a:pPr lvl="1"/>
            <a:r>
              <a:rPr lang="nb-NO" dirty="0"/>
              <a:t>192.0.2.5/27 </a:t>
            </a:r>
            <a:r>
              <a:rPr lang="nb-NO" dirty="0" err="1"/>
              <a:t>will</a:t>
            </a:r>
            <a:r>
              <a:rPr lang="nb-NO" dirty="0"/>
              <a:t> </a:t>
            </a:r>
            <a:r>
              <a:rPr lang="nb-NO" dirty="0" err="1"/>
              <a:t>use</a:t>
            </a:r>
            <a:r>
              <a:rPr lang="nb-NO" dirty="0"/>
              <a:t> 192.0.2.31</a:t>
            </a:r>
          </a:p>
          <a:p>
            <a:pPr lvl="1"/>
            <a:r>
              <a:rPr lang="nb-NO" dirty="0">
                <a:solidFill>
                  <a:srgbClr val="0000FF"/>
                </a:solidFill>
              </a:rPr>
              <a:t>11000000000000000000000010000</a:t>
            </a:r>
            <a:r>
              <a:rPr lang="nb-NO" dirty="0">
                <a:solidFill>
                  <a:srgbClr val="FF0000"/>
                </a:solidFill>
              </a:rPr>
              <a:t>11111</a:t>
            </a:r>
          </a:p>
        </p:txBody>
      </p:sp>
      <p:pic>
        <p:nvPicPr>
          <p:cNvPr id="204804" name="Picture 4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7391401" y="2997200"/>
            <a:ext cx="2987675" cy="139858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</p:pic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BD6E5AA6-AC28-4389-9439-2B98B180B6AA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0" y="-7859"/>
            <a:ext cx="1262407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AF1C8AE-2CDD-414F-82E2-A8C08F8C4BDB}" type="slidenum">
              <a:rPr lang="en-US" smtClean="0"/>
              <a:pPr>
                <a:defRPr/>
              </a:pPr>
              <a:t>57</a:t>
            </a:fld>
            <a:r>
              <a:rPr lang="en-US" dirty="0"/>
              <a:t>/84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1215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42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42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42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542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42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42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542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42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42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542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42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42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542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42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42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542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542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542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542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542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542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542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542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542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275" grpId="0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r>
              <a:rPr lang="nb-NO" dirty="0"/>
              <a:t>IP </a:t>
            </a:r>
            <a:r>
              <a:rPr lang="nb-NO" dirty="0" err="1"/>
              <a:t>fragmentation</a:t>
            </a:r>
            <a:endParaRPr lang="en-GB" dirty="0"/>
          </a:p>
        </p:txBody>
      </p:sp>
      <p:sp>
        <p:nvSpPr>
          <p:cNvPr id="57347" name="Rectangle 3"/>
          <p:cNvSpPr>
            <a:spLocks noGrp="1" noChangeArrowheads="1"/>
          </p:cNvSpPr>
          <p:nvPr>
            <p:ph idx="1"/>
            <p:custDataLst>
              <p:tags r:id="rId3"/>
            </p:custDataLst>
          </p:nvPr>
        </p:nvSpPr>
        <p:spPr>
          <a:xfrm>
            <a:off x="2209801" y="1066800"/>
            <a:ext cx="4905375" cy="5410200"/>
          </a:xfrm>
        </p:spPr>
        <p:txBody>
          <a:bodyPr>
            <a:normAutofit fontScale="85000" lnSpcReduction="10000"/>
          </a:bodyPr>
          <a:lstStyle/>
          <a:p>
            <a:r>
              <a:rPr lang="nb-NO" sz="2800" dirty="0"/>
              <a:t>Networks have </a:t>
            </a:r>
            <a:r>
              <a:rPr lang="nb-NO" sz="2800" dirty="0" err="1"/>
              <a:t>package</a:t>
            </a:r>
            <a:r>
              <a:rPr lang="nb-NO" sz="2800" dirty="0"/>
              <a:t> </a:t>
            </a:r>
            <a:r>
              <a:rPr lang="nb-NO" sz="2800" dirty="0" err="1"/>
              <a:t>size</a:t>
            </a:r>
            <a:r>
              <a:rPr lang="nb-NO" sz="2800" dirty="0"/>
              <a:t> </a:t>
            </a:r>
            <a:r>
              <a:rPr lang="nb-NO" sz="2800" dirty="0" err="1"/>
              <a:t>restrictions</a:t>
            </a:r>
            <a:r>
              <a:rPr lang="nb-NO" sz="2800" dirty="0"/>
              <a:t>, Maximum Transfer Unit (</a:t>
            </a:r>
            <a:r>
              <a:rPr lang="nb-NO" sz="2800" dirty="0">
                <a:solidFill>
                  <a:srgbClr val="FF0000"/>
                </a:solidFill>
              </a:rPr>
              <a:t>MTU</a:t>
            </a:r>
            <a:r>
              <a:rPr lang="nb-NO" sz="2800" dirty="0"/>
              <a:t>)</a:t>
            </a:r>
          </a:p>
          <a:p>
            <a:pPr lvl="1"/>
            <a:r>
              <a:rPr lang="nb-NO" sz="2400" dirty="0"/>
              <a:t>All </a:t>
            </a:r>
            <a:r>
              <a:rPr lang="nb-NO" sz="2400" dirty="0" err="1"/>
              <a:t>routers</a:t>
            </a:r>
            <a:r>
              <a:rPr lang="nb-NO" sz="2400" dirty="0"/>
              <a:t> must handle a minimum </a:t>
            </a:r>
            <a:r>
              <a:rPr lang="nb-NO" sz="2400" dirty="0" err="1"/>
              <a:t>of</a:t>
            </a:r>
            <a:r>
              <a:rPr lang="nb-NO" sz="2400" dirty="0"/>
              <a:t> 576 bytes MTU, so it has </a:t>
            </a:r>
            <a:r>
              <a:rPr lang="nb-NO" sz="2400" dirty="0" err="1"/>
              <a:t>become</a:t>
            </a:r>
            <a:r>
              <a:rPr lang="nb-NO" sz="2400" dirty="0"/>
              <a:t> </a:t>
            </a:r>
            <a:r>
              <a:rPr lang="nb-NO" sz="2400" dirty="0" err="1"/>
              <a:t>defacto</a:t>
            </a:r>
            <a:r>
              <a:rPr lang="nb-NO" sz="2400" dirty="0"/>
              <a:t> </a:t>
            </a:r>
            <a:r>
              <a:rPr lang="nb-NO" sz="2400" dirty="0" err="1"/>
              <a:t>packet</a:t>
            </a:r>
            <a:r>
              <a:rPr lang="nb-NO" sz="2400" dirty="0"/>
              <a:t> </a:t>
            </a:r>
            <a:r>
              <a:rPr lang="nb-NO" sz="2400" dirty="0" err="1"/>
              <a:t>size</a:t>
            </a:r>
            <a:endParaRPr lang="nb-NO" sz="2400" dirty="0"/>
          </a:p>
          <a:p>
            <a:pPr lvl="1"/>
            <a:r>
              <a:rPr lang="nb-NO" sz="2400" dirty="0"/>
              <a:t>Most </a:t>
            </a:r>
            <a:r>
              <a:rPr lang="nb-NO" sz="2400" dirty="0" err="1"/>
              <a:t>routers</a:t>
            </a:r>
            <a:r>
              <a:rPr lang="nb-NO" sz="2400" dirty="0"/>
              <a:t> have MTU 1500 bytes (</a:t>
            </a:r>
            <a:r>
              <a:rPr lang="nb-NO" sz="2400" dirty="0" err="1"/>
              <a:t>incl</a:t>
            </a:r>
            <a:r>
              <a:rPr lang="nb-NO" sz="2400" dirty="0"/>
              <a:t> </a:t>
            </a:r>
            <a:r>
              <a:rPr lang="nb-NO" sz="2400" dirty="0" err="1"/>
              <a:t>ethernet</a:t>
            </a:r>
            <a:r>
              <a:rPr lang="nb-NO" sz="2400" dirty="0"/>
              <a:t> header, IP header, TCP header, </a:t>
            </a:r>
            <a:r>
              <a:rPr lang="nb-NO" sz="2400" dirty="0" err="1"/>
              <a:t>etc</a:t>
            </a:r>
            <a:r>
              <a:rPr lang="nb-NO" sz="2400" dirty="0"/>
              <a:t>)</a:t>
            </a:r>
          </a:p>
          <a:p>
            <a:r>
              <a:rPr lang="nb-NO" sz="2800" dirty="0"/>
              <a:t>Large datagrams </a:t>
            </a:r>
            <a:r>
              <a:rPr lang="nb-NO" sz="2800" dirty="0" err="1"/>
              <a:t>are</a:t>
            </a:r>
            <a:r>
              <a:rPr lang="nb-NO" sz="2800" dirty="0"/>
              <a:t> </a:t>
            </a:r>
            <a:r>
              <a:rPr lang="nb-NO" sz="2800" dirty="0" err="1"/>
              <a:t>divided</a:t>
            </a:r>
            <a:r>
              <a:rPr lang="nb-NO" sz="2800" dirty="0"/>
              <a:t> </a:t>
            </a:r>
            <a:r>
              <a:rPr lang="nb-NO" sz="2800" dirty="0" err="1"/>
              <a:t>into</a:t>
            </a:r>
            <a:r>
              <a:rPr lang="nb-NO" sz="2800" dirty="0"/>
              <a:t> </a:t>
            </a:r>
            <a:r>
              <a:rPr lang="nb-NO" sz="2800" dirty="0" err="1"/>
              <a:t>smaller</a:t>
            </a:r>
            <a:r>
              <a:rPr lang="nb-NO" sz="2800" dirty="0"/>
              <a:t>, </a:t>
            </a:r>
            <a:r>
              <a:rPr lang="nb-NO" sz="2800" dirty="0" err="1"/>
              <a:t>independent</a:t>
            </a:r>
            <a:r>
              <a:rPr lang="nb-NO" sz="2800" dirty="0"/>
              <a:t> </a:t>
            </a:r>
            <a:r>
              <a:rPr lang="nb-NO" sz="2800" dirty="0" err="1"/>
              <a:t>but</a:t>
            </a:r>
            <a:r>
              <a:rPr lang="nb-NO" sz="2800" dirty="0"/>
              <a:t> </a:t>
            </a:r>
            <a:r>
              <a:rPr lang="nb-NO" sz="2800" dirty="0" err="1"/>
              <a:t>coherent</a:t>
            </a:r>
            <a:r>
              <a:rPr lang="nb-NO" sz="2800" dirty="0"/>
              <a:t> datagrams</a:t>
            </a:r>
          </a:p>
          <a:p>
            <a:pPr lvl="1"/>
            <a:r>
              <a:rPr lang="nb-NO" sz="2400" dirty="0" err="1"/>
              <a:t>Fragmentation</a:t>
            </a:r>
            <a:r>
              <a:rPr lang="nb-NO" sz="2400" dirty="0"/>
              <a:t> </a:t>
            </a:r>
            <a:r>
              <a:rPr lang="nb-NO" sz="2400" dirty="0" err="1"/>
              <a:t>flag</a:t>
            </a:r>
            <a:endParaRPr lang="nb-NO" sz="2400" dirty="0"/>
          </a:p>
          <a:p>
            <a:pPr lvl="1"/>
            <a:r>
              <a:rPr lang="nb-NO" sz="2400" dirty="0"/>
              <a:t>Offset</a:t>
            </a:r>
          </a:p>
          <a:p>
            <a:r>
              <a:rPr lang="nb-NO" sz="2800" dirty="0" err="1"/>
              <a:t>Assembled</a:t>
            </a:r>
            <a:r>
              <a:rPr lang="nb-NO" sz="2800" dirty="0"/>
              <a:t> at </a:t>
            </a:r>
            <a:r>
              <a:rPr lang="nb-NO" sz="2800" dirty="0" err="1"/>
              <a:t>the</a:t>
            </a:r>
            <a:r>
              <a:rPr lang="nb-NO" sz="2800" dirty="0"/>
              <a:t> </a:t>
            </a:r>
            <a:r>
              <a:rPr lang="nb-NO" sz="2800" dirty="0" err="1"/>
              <a:t>recipient</a:t>
            </a:r>
            <a:endParaRPr lang="nb-NO" sz="2800" dirty="0"/>
          </a:p>
          <a:p>
            <a:pPr lvl="1"/>
            <a:r>
              <a:rPr lang="nb-NO" sz="2400" dirty="0"/>
              <a:t>One </a:t>
            </a:r>
            <a:r>
              <a:rPr lang="nb-NO" sz="2400" dirty="0" err="1"/>
              <a:t>fails</a:t>
            </a:r>
            <a:r>
              <a:rPr lang="nb-NO" sz="2400" dirty="0"/>
              <a:t>,  all </a:t>
            </a:r>
            <a:r>
              <a:rPr lang="nb-NO" sz="2400" dirty="0" err="1"/>
              <a:t>fails</a:t>
            </a:r>
            <a:endParaRPr lang="nb-NO" sz="2400" dirty="0"/>
          </a:p>
          <a:p>
            <a:pPr lvl="1"/>
            <a:r>
              <a:rPr lang="nb-NO" sz="2400" dirty="0"/>
              <a:t>TCP </a:t>
            </a:r>
            <a:r>
              <a:rPr lang="nb-NO" sz="2400" dirty="0" err="1"/>
              <a:t>resends</a:t>
            </a:r>
            <a:r>
              <a:rPr lang="nb-NO" sz="2400" dirty="0"/>
              <a:t> </a:t>
            </a:r>
            <a:r>
              <a:rPr lang="nb-NO" sz="2400" dirty="0" err="1"/>
              <a:t>the</a:t>
            </a:r>
            <a:r>
              <a:rPr lang="nb-NO" sz="2400" dirty="0"/>
              <a:t> </a:t>
            </a:r>
            <a:r>
              <a:rPr lang="nb-NO" sz="2400" dirty="0" err="1"/>
              <a:t>entire</a:t>
            </a:r>
            <a:r>
              <a:rPr lang="nb-NO" sz="2400" dirty="0"/>
              <a:t> datagram</a:t>
            </a:r>
            <a:endParaRPr lang="nb-NO" sz="2800" dirty="0"/>
          </a:p>
          <a:p>
            <a:pPr eaLnBrk="1" hangingPunct="1">
              <a:lnSpc>
                <a:spcPct val="90000"/>
              </a:lnSpc>
            </a:pPr>
            <a:endParaRPr lang="nb-NO" sz="2800" dirty="0"/>
          </a:p>
        </p:txBody>
      </p:sp>
      <p:pic>
        <p:nvPicPr>
          <p:cNvPr id="57348" name="Picture 4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7391400" y="1219200"/>
            <a:ext cx="3276600" cy="396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6DF84B2E-E54D-4451-A012-27317E701D86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0" y="-7859"/>
            <a:ext cx="1262407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AF1C8AE-2CDD-414F-82E2-A8C08F8C4BDB}" type="slidenum">
              <a:rPr lang="en-US" smtClean="0"/>
              <a:pPr>
                <a:defRPr/>
              </a:pPr>
              <a:t>58</a:t>
            </a:fld>
            <a:r>
              <a:rPr lang="en-US" dirty="0"/>
              <a:t>/84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01372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73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73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73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73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73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73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73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73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73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573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73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73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573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73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73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573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73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73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573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573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73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347" grpId="0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nb-NO"/>
              <a:t>IP fragmentering</a:t>
            </a:r>
            <a:endParaRPr lang="en-GB"/>
          </a:p>
        </p:txBody>
      </p:sp>
      <p:pic>
        <p:nvPicPr>
          <p:cNvPr id="58371" name="Picture 4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429000" y="1295400"/>
            <a:ext cx="5943600" cy="462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928155-BD2F-4985-A206-1E3EA6A2D299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0" y="-7859"/>
            <a:ext cx="1262407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AF1C8AE-2CDD-414F-82E2-A8C08F8C4BDB}" type="slidenum">
              <a:rPr lang="en-US" smtClean="0"/>
              <a:pPr>
                <a:defRPr/>
              </a:pPr>
              <a:t>59</a:t>
            </a:fld>
            <a:r>
              <a:rPr lang="en-US" dirty="0"/>
              <a:t>/84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37F671D-5FC3-644A-9C27-BE3CCE709A1E}"/>
              </a:ext>
            </a:extLst>
          </p:cNvPr>
          <p:cNvSpPr txBox="1"/>
          <p:nvPr/>
        </p:nvSpPr>
        <p:spPr>
          <a:xfrm>
            <a:off x="3920836" y="2396836"/>
            <a:ext cx="3823854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a large datagram becomes many small datagrams</a:t>
            </a:r>
            <a:endParaRPr lang="en-NO" dirty="0">
              <a:solidFill>
                <a:srgbClr val="FF000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30671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Rectangle 2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nb-NO" dirty="0">
                <a:solidFill>
                  <a:srgbClr val="FF0000"/>
                </a:solidFill>
              </a:rPr>
              <a:t>Datagram</a:t>
            </a:r>
            <a:r>
              <a:rPr lang="nb-NO" dirty="0"/>
              <a:t> </a:t>
            </a:r>
            <a:r>
              <a:rPr lang="nb-NO" dirty="0" err="1"/>
              <a:t>network</a:t>
            </a:r>
            <a:r>
              <a:rPr lang="nb-NO" dirty="0"/>
              <a:t> (</a:t>
            </a:r>
            <a:r>
              <a:rPr lang="nb-NO" dirty="0" err="1"/>
              <a:t>Internet</a:t>
            </a:r>
            <a:r>
              <a:rPr lang="nb-NO" dirty="0"/>
              <a:t>)</a:t>
            </a:r>
            <a:endParaRPr lang="en-GB" dirty="0"/>
          </a:p>
        </p:txBody>
      </p:sp>
      <p:sp>
        <p:nvSpPr>
          <p:cNvPr id="2053" name="Rectangle 3"/>
          <p:cNvSpPr>
            <a:spLocks noGrp="1" noChangeArrowheads="1"/>
          </p:cNvSpPr>
          <p:nvPr>
            <p:ph idx="1"/>
            <p:custDataLst>
              <p:tags r:id="rId3"/>
            </p:custDataLst>
          </p:nvPr>
        </p:nvSpPr>
        <p:spPr>
          <a:xfrm>
            <a:off x="1847851" y="1066801"/>
            <a:ext cx="8707141" cy="2578224"/>
          </a:xfrm>
        </p:spPr>
        <p:txBody>
          <a:bodyPr>
            <a:normAutofit fontScale="92500" lnSpcReduction="10000"/>
          </a:bodyPr>
          <a:lstStyle/>
          <a:p>
            <a:r>
              <a:rPr lang="nb-NO" dirty="0"/>
              <a:t>No pre-</a:t>
            </a:r>
            <a:r>
              <a:rPr lang="nb-NO" dirty="0" err="1"/>
              <a:t>setup</a:t>
            </a:r>
            <a:r>
              <a:rPr lang="nb-NO" dirty="0"/>
              <a:t> at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network</a:t>
            </a:r>
            <a:r>
              <a:rPr lang="nb-NO" dirty="0"/>
              <a:t> </a:t>
            </a:r>
            <a:r>
              <a:rPr lang="nb-NO" dirty="0" err="1"/>
              <a:t>layer</a:t>
            </a:r>
            <a:r>
              <a:rPr lang="nb-NO" dirty="0"/>
              <a:t> </a:t>
            </a:r>
            <a:r>
              <a:rPr lang="nb-NO" dirty="0" err="1"/>
              <a:t>level</a:t>
            </a:r>
            <a:endParaRPr lang="nb-NO" dirty="0"/>
          </a:p>
          <a:p>
            <a:r>
              <a:rPr lang="nb-NO" dirty="0"/>
              <a:t>The </a:t>
            </a:r>
            <a:r>
              <a:rPr lang="nb-NO" dirty="0" err="1"/>
              <a:t>routers</a:t>
            </a:r>
            <a:r>
              <a:rPr lang="nb-NO" dirty="0"/>
              <a:t> do not </a:t>
            </a:r>
            <a:r>
              <a:rPr lang="nb-NO" dirty="0" err="1"/>
              <a:t>care</a:t>
            </a:r>
            <a:r>
              <a:rPr lang="nb-NO" dirty="0"/>
              <a:t> </a:t>
            </a:r>
            <a:r>
              <a:rPr lang="nb-NO" dirty="0" err="1"/>
              <a:t>about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condition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route</a:t>
            </a:r>
            <a:endParaRPr lang="nb-NO" dirty="0"/>
          </a:p>
          <a:p>
            <a:pPr lvl="1"/>
            <a:r>
              <a:rPr lang="nb-NO" dirty="0" err="1"/>
              <a:t>Stateless</a:t>
            </a:r>
            <a:r>
              <a:rPr lang="nb-NO" dirty="0"/>
              <a:t> </a:t>
            </a:r>
            <a:r>
              <a:rPr lang="nb-NO" dirty="0" err="1"/>
              <a:t>routers</a:t>
            </a:r>
            <a:endParaRPr lang="nb-NO" dirty="0"/>
          </a:p>
          <a:p>
            <a:r>
              <a:rPr lang="nb-NO" dirty="0"/>
              <a:t>The </a:t>
            </a:r>
            <a:r>
              <a:rPr lang="nb-NO" dirty="0" err="1"/>
              <a:t>packets</a:t>
            </a:r>
            <a:r>
              <a:rPr lang="nb-NO" dirty="0"/>
              <a:t> </a:t>
            </a:r>
            <a:r>
              <a:rPr lang="nb-NO" dirty="0" err="1"/>
              <a:t>are</a:t>
            </a:r>
            <a:r>
              <a:rPr lang="nb-NO" dirty="0"/>
              <a:t> </a:t>
            </a:r>
            <a:r>
              <a:rPr lang="nb-NO" dirty="0" err="1"/>
              <a:t>routed</a:t>
            </a:r>
            <a:r>
              <a:rPr lang="nb-NO" dirty="0"/>
              <a:t> </a:t>
            </a:r>
            <a:r>
              <a:rPr lang="nb-NO" dirty="0" err="1"/>
              <a:t>based</a:t>
            </a:r>
            <a:r>
              <a:rPr lang="nb-NO" dirty="0"/>
              <a:t> </a:t>
            </a:r>
            <a:r>
              <a:rPr lang="nb-NO" dirty="0" err="1"/>
              <a:t>on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recipient</a:t>
            </a:r>
            <a:r>
              <a:rPr lang="nb-NO" dirty="0"/>
              <a:t> ID</a:t>
            </a:r>
          </a:p>
          <a:p>
            <a:pPr lvl="1"/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packets</a:t>
            </a:r>
            <a:r>
              <a:rPr lang="nb-NO" dirty="0"/>
              <a:t> </a:t>
            </a:r>
            <a:r>
              <a:rPr lang="nb-NO" dirty="0" err="1"/>
              <a:t>between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same sender and </a:t>
            </a:r>
            <a:r>
              <a:rPr lang="nb-NO" dirty="0" err="1"/>
              <a:t>receiver</a:t>
            </a:r>
            <a:r>
              <a:rPr lang="nb-NO" dirty="0"/>
              <a:t> </a:t>
            </a:r>
            <a:r>
              <a:rPr lang="nb-NO" dirty="0" err="1">
                <a:solidFill>
                  <a:srgbClr val="FF0000"/>
                </a:solidFill>
              </a:rPr>
              <a:t>can</a:t>
            </a:r>
            <a:r>
              <a:rPr lang="nb-NO" dirty="0"/>
              <a:t> </a:t>
            </a:r>
            <a:r>
              <a:rPr lang="nb-NO" dirty="0" err="1"/>
              <a:t>follow</a:t>
            </a:r>
            <a:r>
              <a:rPr lang="nb-NO" dirty="0"/>
              <a:t> different </a:t>
            </a:r>
            <a:r>
              <a:rPr lang="nb-NO" dirty="0" err="1"/>
              <a:t>routes</a:t>
            </a:r>
            <a:endParaRPr lang="nb-NO" dirty="0"/>
          </a:p>
          <a:p>
            <a:r>
              <a:rPr lang="nb-NO" dirty="0"/>
              <a:t>Data </a:t>
            </a:r>
            <a:r>
              <a:rPr lang="nb-NO" dirty="0" err="1"/>
              <a:t>can</a:t>
            </a:r>
            <a:r>
              <a:rPr lang="nb-NO" dirty="0"/>
              <a:t> be lost in a </a:t>
            </a:r>
            <a:r>
              <a:rPr lang="nb-NO" dirty="0" err="1"/>
              <a:t>router</a:t>
            </a:r>
            <a:r>
              <a:rPr lang="nb-NO" dirty="0"/>
              <a:t> </a:t>
            </a:r>
            <a:r>
              <a:rPr lang="nb-NO" dirty="0" err="1"/>
              <a:t>queue</a:t>
            </a:r>
            <a:r>
              <a:rPr lang="nb-NO" dirty="0"/>
              <a:t> </a:t>
            </a:r>
            <a:r>
              <a:rPr lang="nb-NO" dirty="0" err="1"/>
              <a:t>if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buffer is not </a:t>
            </a:r>
            <a:r>
              <a:rPr lang="nb-NO" dirty="0" err="1"/>
              <a:t>large</a:t>
            </a:r>
            <a:r>
              <a:rPr lang="nb-NO" dirty="0"/>
              <a:t> </a:t>
            </a:r>
            <a:r>
              <a:rPr lang="nb-NO" dirty="0" err="1"/>
              <a:t>enough</a:t>
            </a:r>
            <a:endParaRPr lang="en-GB" dirty="0"/>
          </a:p>
        </p:txBody>
      </p:sp>
      <p:sp>
        <p:nvSpPr>
          <p:cNvPr id="2054" name="Freeform 4"/>
          <p:cNvSpPr>
            <a:spLocks/>
          </p:cNvSpPr>
          <p:nvPr>
            <p:custDataLst>
              <p:tags r:id="rId4"/>
            </p:custDataLst>
          </p:nvPr>
        </p:nvSpPr>
        <p:spPr bwMode="auto">
          <a:xfrm>
            <a:off x="5192714" y="5070475"/>
            <a:ext cx="2847975" cy="1481138"/>
          </a:xfrm>
          <a:custGeom>
            <a:avLst/>
            <a:gdLst>
              <a:gd name="T0" fmla="*/ 2147483647 w 1794"/>
              <a:gd name="T1" fmla="*/ 2147483647 h 933"/>
              <a:gd name="T2" fmla="*/ 2147483647 w 1794"/>
              <a:gd name="T3" fmla="*/ 2147483647 h 933"/>
              <a:gd name="T4" fmla="*/ 2147483647 w 1794"/>
              <a:gd name="T5" fmla="*/ 2147483647 h 933"/>
              <a:gd name="T6" fmla="*/ 2147483647 w 1794"/>
              <a:gd name="T7" fmla="*/ 2147483647 h 933"/>
              <a:gd name="T8" fmla="*/ 2147483647 w 1794"/>
              <a:gd name="T9" fmla="*/ 2147483647 h 933"/>
              <a:gd name="T10" fmla="*/ 2147483647 w 1794"/>
              <a:gd name="T11" fmla="*/ 2147483647 h 933"/>
              <a:gd name="T12" fmla="*/ 2147483647 w 1794"/>
              <a:gd name="T13" fmla="*/ 2147483647 h 933"/>
              <a:gd name="T14" fmla="*/ 2147483647 w 1794"/>
              <a:gd name="T15" fmla="*/ 2147483647 h 933"/>
              <a:gd name="T16" fmla="*/ 2147483647 w 1794"/>
              <a:gd name="T17" fmla="*/ 2147483647 h 933"/>
              <a:gd name="T18" fmla="*/ 2147483647 w 1794"/>
              <a:gd name="T19" fmla="*/ 2147483647 h 933"/>
              <a:gd name="T20" fmla="*/ 2147483647 w 1794"/>
              <a:gd name="T21" fmla="*/ 2147483647 h 933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1794"/>
              <a:gd name="T34" fmla="*/ 0 h 933"/>
              <a:gd name="T35" fmla="*/ 1794 w 1794"/>
              <a:gd name="T36" fmla="*/ 933 h 933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1794" h="933">
                <a:moveTo>
                  <a:pt x="6" y="483"/>
                </a:moveTo>
                <a:cubicBezTo>
                  <a:pt x="0" y="365"/>
                  <a:pt x="16" y="189"/>
                  <a:pt x="108" y="125"/>
                </a:cubicBezTo>
                <a:cubicBezTo>
                  <a:pt x="200" y="61"/>
                  <a:pt x="389" y="116"/>
                  <a:pt x="559" y="100"/>
                </a:cubicBezTo>
                <a:cubicBezTo>
                  <a:pt x="729" y="84"/>
                  <a:pt x="935" y="0"/>
                  <a:pt x="1128" y="29"/>
                </a:cubicBezTo>
                <a:cubicBezTo>
                  <a:pt x="1321" y="58"/>
                  <a:pt x="1638" y="142"/>
                  <a:pt x="1716" y="275"/>
                </a:cubicBezTo>
                <a:cubicBezTo>
                  <a:pt x="1794" y="408"/>
                  <a:pt x="1652" y="721"/>
                  <a:pt x="1596" y="827"/>
                </a:cubicBezTo>
                <a:cubicBezTo>
                  <a:pt x="1540" y="933"/>
                  <a:pt x="1506" y="894"/>
                  <a:pt x="1380" y="911"/>
                </a:cubicBezTo>
                <a:cubicBezTo>
                  <a:pt x="1254" y="928"/>
                  <a:pt x="1001" y="929"/>
                  <a:pt x="840" y="929"/>
                </a:cubicBezTo>
                <a:cubicBezTo>
                  <a:pt x="679" y="929"/>
                  <a:pt x="530" y="927"/>
                  <a:pt x="414" y="911"/>
                </a:cubicBezTo>
                <a:cubicBezTo>
                  <a:pt x="298" y="895"/>
                  <a:pt x="211" y="903"/>
                  <a:pt x="143" y="832"/>
                </a:cubicBezTo>
                <a:cubicBezTo>
                  <a:pt x="75" y="761"/>
                  <a:pt x="4" y="624"/>
                  <a:pt x="6" y="483"/>
                </a:cubicBezTo>
                <a:close/>
              </a:path>
            </a:pathLst>
          </a:custGeom>
          <a:solidFill>
            <a:srgbClr val="CCFFFF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nb-NO"/>
          </a:p>
        </p:txBody>
      </p:sp>
      <p:sp>
        <p:nvSpPr>
          <p:cNvPr id="2055" name="Line 5"/>
          <p:cNvSpPr>
            <a:spLocks noChangeShapeType="1"/>
          </p:cNvSpPr>
          <p:nvPr>
            <p:custDataLst>
              <p:tags r:id="rId5"/>
            </p:custDataLst>
          </p:nvPr>
        </p:nvSpPr>
        <p:spPr bwMode="auto">
          <a:xfrm rot="5400000" flipV="1">
            <a:off x="4546601" y="4813301"/>
            <a:ext cx="6350" cy="15779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nb-NO"/>
          </a:p>
        </p:txBody>
      </p:sp>
      <p:sp>
        <p:nvSpPr>
          <p:cNvPr id="2056" name="Freeform 6"/>
          <p:cNvSpPr>
            <a:spLocks/>
          </p:cNvSpPr>
          <p:nvPr>
            <p:custDataLst>
              <p:tags r:id="rId6"/>
            </p:custDataLst>
          </p:nvPr>
        </p:nvSpPr>
        <p:spPr bwMode="auto">
          <a:xfrm>
            <a:off x="5830889" y="5364164"/>
            <a:ext cx="542925" cy="295275"/>
          </a:xfrm>
          <a:custGeom>
            <a:avLst/>
            <a:gdLst>
              <a:gd name="T0" fmla="*/ 0 w 342"/>
              <a:gd name="T1" fmla="*/ 2147483647 h 186"/>
              <a:gd name="T2" fmla="*/ 2147483647 w 342"/>
              <a:gd name="T3" fmla="*/ 0 h 186"/>
              <a:gd name="T4" fmla="*/ 0 60000 65536"/>
              <a:gd name="T5" fmla="*/ 0 60000 65536"/>
              <a:gd name="T6" fmla="*/ 0 w 342"/>
              <a:gd name="T7" fmla="*/ 0 h 186"/>
              <a:gd name="T8" fmla="*/ 342 w 342"/>
              <a:gd name="T9" fmla="*/ 186 h 18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42" h="186">
                <a:moveTo>
                  <a:pt x="0" y="186"/>
                </a:moveTo>
                <a:lnTo>
                  <a:pt x="342" y="0"/>
                </a:lnTo>
              </a:path>
            </a:pathLst>
          </a:custGeom>
          <a:noFill/>
          <a:ln w="12700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/>
          <a:p>
            <a:endParaRPr lang="nb-NO"/>
          </a:p>
        </p:txBody>
      </p:sp>
      <p:grpSp>
        <p:nvGrpSpPr>
          <p:cNvPr id="2057" name="Group 7"/>
          <p:cNvGrpSpPr>
            <a:grpSpLocks/>
          </p:cNvGrpSpPr>
          <p:nvPr>
            <p:custDataLst>
              <p:tags r:id="rId7"/>
            </p:custDataLst>
          </p:nvPr>
        </p:nvGrpSpPr>
        <p:grpSpPr bwMode="auto">
          <a:xfrm>
            <a:off x="5337175" y="5538788"/>
            <a:ext cx="501650" cy="233362"/>
            <a:chOff x="3600" y="219"/>
            <a:chExt cx="360" cy="175"/>
          </a:xfrm>
        </p:grpSpPr>
        <p:sp>
          <p:nvSpPr>
            <p:cNvPr id="2184" name="Oval 8"/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b-NO"/>
            </a:p>
          </p:txBody>
        </p:sp>
        <p:sp>
          <p:nvSpPr>
            <p:cNvPr id="2185" name="Line 9"/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b-NO"/>
            </a:p>
          </p:txBody>
        </p:sp>
        <p:sp>
          <p:nvSpPr>
            <p:cNvPr id="2186" name="Line 10"/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b-NO"/>
            </a:p>
          </p:txBody>
        </p:sp>
        <p:sp>
          <p:nvSpPr>
            <p:cNvPr id="2187" name="Rectangle 11"/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chemeClr val="hlink"/>
            </a:soli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en-GB"/>
            </a:p>
          </p:txBody>
        </p:sp>
        <p:sp>
          <p:nvSpPr>
            <p:cNvPr id="2188" name="Oval 12"/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b-NO"/>
            </a:p>
          </p:txBody>
        </p:sp>
        <p:grpSp>
          <p:nvGrpSpPr>
            <p:cNvPr id="2189" name="Group 13"/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2194" name="Line 14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b-NO"/>
              </a:p>
            </p:txBody>
          </p:sp>
          <p:sp>
            <p:nvSpPr>
              <p:cNvPr id="2195" name="Line 15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b-NO"/>
              </a:p>
            </p:txBody>
          </p:sp>
          <p:sp>
            <p:nvSpPr>
              <p:cNvPr id="2196" name="Line 16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b-NO"/>
              </a:p>
            </p:txBody>
          </p:sp>
        </p:grpSp>
        <p:grpSp>
          <p:nvGrpSpPr>
            <p:cNvPr id="2190" name="Group 17"/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2191" name="Line 18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b-NO"/>
              </a:p>
            </p:txBody>
          </p:sp>
          <p:sp>
            <p:nvSpPr>
              <p:cNvPr id="2192" name="Line 19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b-NO"/>
              </a:p>
            </p:txBody>
          </p:sp>
          <p:sp>
            <p:nvSpPr>
              <p:cNvPr id="2193" name="Line 20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b-NO"/>
              </a:p>
            </p:txBody>
          </p:sp>
        </p:grpSp>
      </p:grpSp>
      <p:grpSp>
        <p:nvGrpSpPr>
          <p:cNvPr id="2058" name="Group 21"/>
          <p:cNvGrpSpPr>
            <a:grpSpLocks/>
          </p:cNvGrpSpPr>
          <p:nvPr>
            <p:custDataLst>
              <p:tags r:id="rId8"/>
            </p:custDataLst>
          </p:nvPr>
        </p:nvGrpSpPr>
        <p:grpSpPr bwMode="auto">
          <a:xfrm>
            <a:off x="5689600" y="6176963"/>
            <a:ext cx="501650" cy="233362"/>
            <a:chOff x="3600" y="219"/>
            <a:chExt cx="360" cy="175"/>
          </a:xfrm>
        </p:grpSpPr>
        <p:sp>
          <p:nvSpPr>
            <p:cNvPr id="2171" name="Oval 22"/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b-NO"/>
            </a:p>
          </p:txBody>
        </p:sp>
        <p:sp>
          <p:nvSpPr>
            <p:cNvPr id="2172" name="Line 23"/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b-NO"/>
            </a:p>
          </p:txBody>
        </p:sp>
        <p:sp>
          <p:nvSpPr>
            <p:cNvPr id="2173" name="Line 24"/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b-NO"/>
            </a:p>
          </p:txBody>
        </p:sp>
        <p:sp>
          <p:nvSpPr>
            <p:cNvPr id="2174" name="Rectangle 25"/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chemeClr val="hlink"/>
            </a:soli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en-GB"/>
            </a:p>
          </p:txBody>
        </p:sp>
        <p:sp>
          <p:nvSpPr>
            <p:cNvPr id="2175" name="Oval 26"/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b-NO"/>
            </a:p>
          </p:txBody>
        </p:sp>
        <p:grpSp>
          <p:nvGrpSpPr>
            <p:cNvPr id="2176" name="Group 27"/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2181" name="Line 28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b-NO"/>
              </a:p>
            </p:txBody>
          </p:sp>
          <p:sp>
            <p:nvSpPr>
              <p:cNvPr id="2182" name="Line 29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b-NO"/>
              </a:p>
            </p:txBody>
          </p:sp>
          <p:sp>
            <p:nvSpPr>
              <p:cNvPr id="2183" name="Line 30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b-NO"/>
              </a:p>
            </p:txBody>
          </p:sp>
        </p:grpSp>
        <p:grpSp>
          <p:nvGrpSpPr>
            <p:cNvPr id="2177" name="Group 31"/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2178" name="Line 32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b-NO"/>
              </a:p>
            </p:txBody>
          </p:sp>
          <p:sp>
            <p:nvSpPr>
              <p:cNvPr id="2179" name="Line 33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b-NO"/>
              </a:p>
            </p:txBody>
          </p:sp>
          <p:sp>
            <p:nvSpPr>
              <p:cNvPr id="2180" name="Line 34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b-NO"/>
              </a:p>
            </p:txBody>
          </p:sp>
        </p:grpSp>
      </p:grpSp>
      <p:grpSp>
        <p:nvGrpSpPr>
          <p:cNvPr id="2059" name="Group 35"/>
          <p:cNvGrpSpPr>
            <a:grpSpLocks/>
          </p:cNvGrpSpPr>
          <p:nvPr>
            <p:custDataLst>
              <p:tags r:id="rId9"/>
            </p:custDataLst>
          </p:nvPr>
        </p:nvGrpSpPr>
        <p:grpSpPr bwMode="auto">
          <a:xfrm>
            <a:off x="6364288" y="5233988"/>
            <a:ext cx="501650" cy="233362"/>
            <a:chOff x="3600" y="219"/>
            <a:chExt cx="360" cy="175"/>
          </a:xfrm>
        </p:grpSpPr>
        <p:sp>
          <p:nvSpPr>
            <p:cNvPr id="2158" name="Oval 36"/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b-NO"/>
            </a:p>
          </p:txBody>
        </p:sp>
        <p:sp>
          <p:nvSpPr>
            <p:cNvPr id="2159" name="Line 37"/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b-NO"/>
            </a:p>
          </p:txBody>
        </p:sp>
        <p:sp>
          <p:nvSpPr>
            <p:cNvPr id="2160" name="Line 38"/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b-NO"/>
            </a:p>
          </p:txBody>
        </p:sp>
        <p:sp>
          <p:nvSpPr>
            <p:cNvPr id="2161" name="Rectangle 39"/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chemeClr val="hlink"/>
            </a:soli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en-GB"/>
            </a:p>
          </p:txBody>
        </p:sp>
        <p:sp>
          <p:nvSpPr>
            <p:cNvPr id="2162" name="Oval 40"/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b-NO"/>
            </a:p>
          </p:txBody>
        </p:sp>
        <p:grpSp>
          <p:nvGrpSpPr>
            <p:cNvPr id="2163" name="Group 41"/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2168" name="Line 42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b-NO"/>
              </a:p>
            </p:txBody>
          </p:sp>
          <p:sp>
            <p:nvSpPr>
              <p:cNvPr id="2169" name="Line 43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b-NO"/>
              </a:p>
            </p:txBody>
          </p:sp>
          <p:sp>
            <p:nvSpPr>
              <p:cNvPr id="2170" name="Line 44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b-NO"/>
              </a:p>
            </p:txBody>
          </p:sp>
        </p:grpSp>
        <p:grpSp>
          <p:nvGrpSpPr>
            <p:cNvPr id="2164" name="Group 45"/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2165" name="Line 46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b-NO"/>
              </a:p>
            </p:txBody>
          </p:sp>
          <p:sp>
            <p:nvSpPr>
              <p:cNvPr id="2166" name="Line 47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b-NO"/>
              </a:p>
            </p:txBody>
          </p:sp>
          <p:sp>
            <p:nvSpPr>
              <p:cNvPr id="2167" name="Line 48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b-NO"/>
              </a:p>
            </p:txBody>
          </p:sp>
        </p:grpSp>
      </p:grpSp>
      <p:grpSp>
        <p:nvGrpSpPr>
          <p:cNvPr id="2060" name="Group 49"/>
          <p:cNvGrpSpPr>
            <a:grpSpLocks/>
          </p:cNvGrpSpPr>
          <p:nvPr>
            <p:custDataLst>
              <p:tags r:id="rId10"/>
            </p:custDataLst>
          </p:nvPr>
        </p:nvGrpSpPr>
        <p:grpSpPr bwMode="auto">
          <a:xfrm>
            <a:off x="6286501" y="5899151"/>
            <a:ext cx="500063" cy="233363"/>
            <a:chOff x="3600" y="219"/>
            <a:chExt cx="360" cy="175"/>
          </a:xfrm>
        </p:grpSpPr>
        <p:sp>
          <p:nvSpPr>
            <p:cNvPr id="2145" name="Oval 50"/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b-NO"/>
            </a:p>
          </p:txBody>
        </p:sp>
        <p:sp>
          <p:nvSpPr>
            <p:cNvPr id="2146" name="Line 51"/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b-NO"/>
            </a:p>
          </p:txBody>
        </p:sp>
        <p:sp>
          <p:nvSpPr>
            <p:cNvPr id="2147" name="Line 52"/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b-NO"/>
            </a:p>
          </p:txBody>
        </p:sp>
        <p:sp>
          <p:nvSpPr>
            <p:cNvPr id="2148" name="Rectangle 53"/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chemeClr val="hlink"/>
            </a:soli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en-GB"/>
            </a:p>
          </p:txBody>
        </p:sp>
        <p:sp>
          <p:nvSpPr>
            <p:cNvPr id="2149" name="Oval 54"/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b-NO"/>
            </a:p>
          </p:txBody>
        </p:sp>
        <p:grpSp>
          <p:nvGrpSpPr>
            <p:cNvPr id="2150" name="Group 55"/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2155" name="Line 56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b-NO"/>
              </a:p>
            </p:txBody>
          </p:sp>
          <p:sp>
            <p:nvSpPr>
              <p:cNvPr id="2156" name="Line 57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b-NO"/>
              </a:p>
            </p:txBody>
          </p:sp>
          <p:sp>
            <p:nvSpPr>
              <p:cNvPr id="2157" name="Line 58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b-NO"/>
              </a:p>
            </p:txBody>
          </p:sp>
        </p:grpSp>
        <p:grpSp>
          <p:nvGrpSpPr>
            <p:cNvPr id="2151" name="Group 59"/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2152" name="Line 60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b-NO"/>
              </a:p>
            </p:txBody>
          </p:sp>
          <p:sp>
            <p:nvSpPr>
              <p:cNvPr id="2153" name="Line 61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b-NO"/>
              </a:p>
            </p:txBody>
          </p:sp>
          <p:sp>
            <p:nvSpPr>
              <p:cNvPr id="2154" name="Line 62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b-NO"/>
              </a:p>
            </p:txBody>
          </p:sp>
        </p:grpSp>
      </p:grpSp>
      <p:grpSp>
        <p:nvGrpSpPr>
          <p:cNvPr id="2061" name="Group 63"/>
          <p:cNvGrpSpPr>
            <a:grpSpLocks/>
          </p:cNvGrpSpPr>
          <p:nvPr>
            <p:custDataLst>
              <p:tags r:id="rId11"/>
            </p:custDataLst>
          </p:nvPr>
        </p:nvGrpSpPr>
        <p:grpSpPr bwMode="auto">
          <a:xfrm>
            <a:off x="6921500" y="6196013"/>
            <a:ext cx="501650" cy="233362"/>
            <a:chOff x="3600" y="219"/>
            <a:chExt cx="360" cy="175"/>
          </a:xfrm>
        </p:grpSpPr>
        <p:sp>
          <p:nvSpPr>
            <p:cNvPr id="2132" name="Oval 64"/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b-NO"/>
            </a:p>
          </p:txBody>
        </p:sp>
        <p:sp>
          <p:nvSpPr>
            <p:cNvPr id="2133" name="Line 65"/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b-NO"/>
            </a:p>
          </p:txBody>
        </p:sp>
        <p:sp>
          <p:nvSpPr>
            <p:cNvPr id="2134" name="Line 66"/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b-NO"/>
            </a:p>
          </p:txBody>
        </p:sp>
        <p:sp>
          <p:nvSpPr>
            <p:cNvPr id="2135" name="Rectangle 67"/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chemeClr val="hlink"/>
            </a:soli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en-GB"/>
            </a:p>
          </p:txBody>
        </p:sp>
        <p:sp>
          <p:nvSpPr>
            <p:cNvPr id="2136" name="Oval 68"/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b-NO"/>
            </a:p>
          </p:txBody>
        </p:sp>
        <p:grpSp>
          <p:nvGrpSpPr>
            <p:cNvPr id="2137" name="Group 69"/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2142" name="Line 70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b-NO"/>
              </a:p>
            </p:txBody>
          </p:sp>
          <p:sp>
            <p:nvSpPr>
              <p:cNvPr id="2143" name="Line 71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b-NO"/>
              </a:p>
            </p:txBody>
          </p:sp>
          <p:sp>
            <p:nvSpPr>
              <p:cNvPr id="2144" name="Line 72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b-NO"/>
              </a:p>
            </p:txBody>
          </p:sp>
        </p:grpSp>
        <p:grpSp>
          <p:nvGrpSpPr>
            <p:cNvPr id="2138" name="Group 73"/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2139" name="Line 74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b-NO"/>
              </a:p>
            </p:txBody>
          </p:sp>
          <p:sp>
            <p:nvSpPr>
              <p:cNvPr id="2140" name="Line 75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b-NO"/>
              </a:p>
            </p:txBody>
          </p:sp>
          <p:sp>
            <p:nvSpPr>
              <p:cNvPr id="2141" name="Line 76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b-NO"/>
              </a:p>
            </p:txBody>
          </p:sp>
        </p:grpSp>
      </p:grpSp>
      <p:grpSp>
        <p:nvGrpSpPr>
          <p:cNvPr id="2062" name="Group 77"/>
          <p:cNvGrpSpPr>
            <a:grpSpLocks/>
          </p:cNvGrpSpPr>
          <p:nvPr>
            <p:custDataLst>
              <p:tags r:id="rId12"/>
            </p:custDataLst>
          </p:nvPr>
        </p:nvGrpSpPr>
        <p:grpSpPr bwMode="auto">
          <a:xfrm>
            <a:off x="7366000" y="5540376"/>
            <a:ext cx="501650" cy="233363"/>
            <a:chOff x="3600" y="219"/>
            <a:chExt cx="360" cy="175"/>
          </a:xfrm>
        </p:grpSpPr>
        <p:sp>
          <p:nvSpPr>
            <p:cNvPr id="2119" name="Oval 78"/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b-NO"/>
            </a:p>
          </p:txBody>
        </p:sp>
        <p:sp>
          <p:nvSpPr>
            <p:cNvPr id="2120" name="Line 79"/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b-NO"/>
            </a:p>
          </p:txBody>
        </p:sp>
        <p:sp>
          <p:nvSpPr>
            <p:cNvPr id="2121" name="Line 80"/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b-NO"/>
            </a:p>
          </p:txBody>
        </p:sp>
        <p:sp>
          <p:nvSpPr>
            <p:cNvPr id="2122" name="Rectangle 81"/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chemeClr val="hlink"/>
            </a:soli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en-GB"/>
            </a:p>
          </p:txBody>
        </p:sp>
        <p:sp>
          <p:nvSpPr>
            <p:cNvPr id="2123" name="Oval 82"/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b-NO"/>
            </a:p>
          </p:txBody>
        </p:sp>
        <p:grpSp>
          <p:nvGrpSpPr>
            <p:cNvPr id="2124" name="Group 83"/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2129" name="Line 84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b-NO"/>
              </a:p>
            </p:txBody>
          </p:sp>
          <p:sp>
            <p:nvSpPr>
              <p:cNvPr id="2130" name="Line 85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b-NO"/>
              </a:p>
            </p:txBody>
          </p:sp>
          <p:sp>
            <p:nvSpPr>
              <p:cNvPr id="2131" name="Line 86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b-NO"/>
              </a:p>
            </p:txBody>
          </p:sp>
        </p:grpSp>
        <p:grpSp>
          <p:nvGrpSpPr>
            <p:cNvPr id="2125" name="Group 87"/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2126" name="Line 88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b-NO"/>
              </a:p>
            </p:txBody>
          </p:sp>
          <p:sp>
            <p:nvSpPr>
              <p:cNvPr id="2127" name="Line 89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b-NO"/>
              </a:p>
            </p:txBody>
          </p:sp>
          <p:sp>
            <p:nvSpPr>
              <p:cNvPr id="2128" name="Line 90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b-NO"/>
              </a:p>
            </p:txBody>
          </p:sp>
        </p:grpSp>
      </p:grpSp>
      <p:grpSp>
        <p:nvGrpSpPr>
          <p:cNvPr id="2063" name="Group 91"/>
          <p:cNvGrpSpPr>
            <a:grpSpLocks/>
          </p:cNvGrpSpPr>
          <p:nvPr>
            <p:custDataLst>
              <p:tags r:id="rId13"/>
            </p:custDataLst>
          </p:nvPr>
        </p:nvGrpSpPr>
        <p:grpSpPr bwMode="auto">
          <a:xfrm>
            <a:off x="2319338" y="3733800"/>
            <a:ext cx="1566862" cy="1987550"/>
            <a:chOff x="2366" y="929"/>
            <a:chExt cx="987" cy="1252"/>
          </a:xfrm>
        </p:grpSpPr>
        <p:graphicFrame>
          <p:nvGraphicFramePr>
            <p:cNvPr id="2051" name="Object 92"/>
            <p:cNvGraphicFramePr>
              <a:graphicFrameLocks noChangeAspect="1"/>
            </p:cNvGraphicFramePr>
            <p:nvPr/>
          </p:nvGraphicFramePr>
          <p:xfrm>
            <a:off x="2741" y="929"/>
            <a:ext cx="333" cy="26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lip" r:id="rId30" imgW="1305000" imgH="1085760" progId="">
                    <p:embed/>
                  </p:oleObj>
                </mc:Choice>
                <mc:Fallback>
                  <p:oleObj name="Clip" r:id="rId30" imgW="1305000" imgH="1085760" progId="">
                    <p:embed/>
                    <p:pic>
                      <p:nvPicPr>
                        <p:cNvPr id="2051" name="Object 9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741" y="929"/>
                          <a:ext cx="333" cy="26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2110" name="Group 93"/>
            <p:cNvGrpSpPr>
              <a:grpSpLocks/>
            </p:cNvGrpSpPr>
            <p:nvPr/>
          </p:nvGrpSpPr>
          <p:grpSpPr bwMode="auto">
            <a:xfrm>
              <a:off x="2366" y="1145"/>
              <a:ext cx="987" cy="1036"/>
              <a:chOff x="2956" y="969"/>
              <a:chExt cx="513" cy="529"/>
            </a:xfrm>
          </p:grpSpPr>
          <p:sp>
            <p:nvSpPr>
              <p:cNvPr id="2111" name="Rectangle 94"/>
              <p:cNvSpPr>
                <a:spLocks noChangeArrowheads="1"/>
              </p:cNvSpPr>
              <p:nvPr/>
            </p:nvSpPr>
            <p:spPr bwMode="auto">
              <a:xfrm>
                <a:off x="3018" y="969"/>
                <a:ext cx="426" cy="489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nb-NO"/>
              </a:p>
            </p:txBody>
          </p:sp>
          <p:sp>
            <p:nvSpPr>
              <p:cNvPr id="2112" name="Rectangle 95"/>
              <p:cNvSpPr>
                <a:spLocks noChangeArrowheads="1"/>
              </p:cNvSpPr>
              <p:nvPr/>
            </p:nvSpPr>
            <p:spPr bwMode="auto">
              <a:xfrm>
                <a:off x="2997" y="984"/>
                <a:ext cx="435" cy="50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nb-NO"/>
              </a:p>
            </p:txBody>
          </p:sp>
          <p:sp>
            <p:nvSpPr>
              <p:cNvPr id="2113" name="Rectangle 96"/>
              <p:cNvSpPr>
                <a:spLocks noChangeArrowheads="1"/>
              </p:cNvSpPr>
              <p:nvPr/>
            </p:nvSpPr>
            <p:spPr bwMode="auto">
              <a:xfrm>
                <a:off x="3000" y="1185"/>
                <a:ext cx="432" cy="108"/>
              </a:xfrm>
              <a:prstGeom prst="rect">
                <a:avLst/>
              </a:prstGeom>
              <a:solidFill>
                <a:srgbClr val="FF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nb-NO"/>
              </a:p>
            </p:txBody>
          </p:sp>
          <p:sp>
            <p:nvSpPr>
              <p:cNvPr id="2114" name="Text Box 97"/>
              <p:cNvSpPr txBox="1">
                <a:spLocks noChangeArrowheads="1"/>
              </p:cNvSpPr>
              <p:nvPr/>
            </p:nvSpPr>
            <p:spPr bwMode="auto">
              <a:xfrm>
                <a:off x="2956" y="978"/>
                <a:ext cx="513" cy="52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 eaLnBrk="0" hangingPunct="0"/>
                <a:r>
                  <a:rPr lang="en-US" sz="2000">
                    <a:latin typeface="Comic Sans MS" pitchFamily="66" charset="0"/>
                  </a:rPr>
                  <a:t>application</a:t>
                </a:r>
              </a:p>
              <a:p>
                <a:pPr algn="ctr" eaLnBrk="0" hangingPunct="0"/>
                <a:r>
                  <a:rPr lang="en-US" sz="2000">
                    <a:latin typeface="Comic Sans MS" pitchFamily="66" charset="0"/>
                  </a:rPr>
                  <a:t>transport</a:t>
                </a:r>
              </a:p>
              <a:p>
                <a:pPr algn="ctr" eaLnBrk="0" hangingPunct="0"/>
                <a:r>
                  <a:rPr lang="en-US" sz="2000">
                    <a:latin typeface="Comic Sans MS" pitchFamily="66" charset="0"/>
                  </a:rPr>
                  <a:t>network</a:t>
                </a:r>
              </a:p>
              <a:p>
                <a:pPr algn="ctr" eaLnBrk="0" hangingPunct="0"/>
                <a:r>
                  <a:rPr lang="en-US" sz="2000">
                    <a:latin typeface="Comic Sans MS" pitchFamily="66" charset="0"/>
                  </a:rPr>
                  <a:t>data link</a:t>
                </a:r>
              </a:p>
              <a:p>
                <a:pPr algn="ctr" eaLnBrk="0" hangingPunct="0"/>
                <a:r>
                  <a:rPr lang="en-US" sz="2000">
                    <a:latin typeface="Comic Sans MS" pitchFamily="66" charset="0"/>
                  </a:rPr>
                  <a:t>physical</a:t>
                </a:r>
                <a:endParaRPr lang="en-US" sz="2000"/>
              </a:p>
            </p:txBody>
          </p:sp>
          <p:sp>
            <p:nvSpPr>
              <p:cNvPr id="2115" name="Line 98"/>
              <p:cNvSpPr>
                <a:spLocks noChangeShapeType="1"/>
              </p:cNvSpPr>
              <p:nvPr/>
            </p:nvSpPr>
            <p:spPr bwMode="auto">
              <a:xfrm>
                <a:off x="2997" y="1194"/>
                <a:ext cx="435" cy="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b-NO"/>
              </a:p>
            </p:txBody>
          </p:sp>
          <p:sp>
            <p:nvSpPr>
              <p:cNvPr id="2116" name="Line 99"/>
              <p:cNvSpPr>
                <a:spLocks noChangeShapeType="1"/>
              </p:cNvSpPr>
              <p:nvPr/>
            </p:nvSpPr>
            <p:spPr bwMode="auto">
              <a:xfrm>
                <a:off x="3003" y="1290"/>
                <a:ext cx="435" cy="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b-NO"/>
              </a:p>
            </p:txBody>
          </p:sp>
          <p:sp>
            <p:nvSpPr>
              <p:cNvPr id="2117" name="Line 100"/>
              <p:cNvSpPr>
                <a:spLocks noChangeShapeType="1"/>
              </p:cNvSpPr>
              <p:nvPr/>
            </p:nvSpPr>
            <p:spPr bwMode="auto">
              <a:xfrm>
                <a:off x="3003" y="1374"/>
                <a:ext cx="435" cy="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b-NO"/>
              </a:p>
            </p:txBody>
          </p:sp>
          <p:sp>
            <p:nvSpPr>
              <p:cNvPr id="2118" name="Line 101"/>
              <p:cNvSpPr>
                <a:spLocks noChangeShapeType="1"/>
              </p:cNvSpPr>
              <p:nvPr/>
            </p:nvSpPr>
            <p:spPr bwMode="auto">
              <a:xfrm>
                <a:off x="3003" y="1092"/>
                <a:ext cx="435" cy="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b-NO"/>
              </a:p>
            </p:txBody>
          </p:sp>
        </p:grpSp>
      </p:grpSp>
      <p:sp>
        <p:nvSpPr>
          <p:cNvPr id="2064" name="Freeform 102"/>
          <p:cNvSpPr>
            <a:spLocks/>
          </p:cNvSpPr>
          <p:nvPr>
            <p:custDataLst>
              <p:tags r:id="rId14"/>
            </p:custDataLst>
          </p:nvPr>
        </p:nvSpPr>
        <p:spPr bwMode="auto">
          <a:xfrm>
            <a:off x="6872289" y="5357814"/>
            <a:ext cx="504825" cy="307975"/>
          </a:xfrm>
          <a:custGeom>
            <a:avLst/>
            <a:gdLst>
              <a:gd name="T0" fmla="*/ 0 w 318"/>
              <a:gd name="T1" fmla="*/ 0 h 194"/>
              <a:gd name="T2" fmla="*/ 2147483647 w 318"/>
              <a:gd name="T3" fmla="*/ 2147483647 h 194"/>
              <a:gd name="T4" fmla="*/ 0 60000 65536"/>
              <a:gd name="T5" fmla="*/ 0 60000 65536"/>
              <a:gd name="T6" fmla="*/ 0 w 318"/>
              <a:gd name="T7" fmla="*/ 0 h 194"/>
              <a:gd name="T8" fmla="*/ 318 w 318"/>
              <a:gd name="T9" fmla="*/ 194 h 194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18" h="194">
                <a:moveTo>
                  <a:pt x="0" y="0"/>
                </a:moveTo>
                <a:lnTo>
                  <a:pt x="318" y="194"/>
                </a:lnTo>
              </a:path>
            </a:pathLst>
          </a:custGeom>
          <a:noFill/>
          <a:ln w="12700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/>
          <a:p>
            <a:endParaRPr lang="nb-NO"/>
          </a:p>
        </p:txBody>
      </p:sp>
      <p:sp>
        <p:nvSpPr>
          <p:cNvPr id="2065" name="Freeform 103"/>
          <p:cNvSpPr>
            <a:spLocks/>
          </p:cNvSpPr>
          <p:nvPr>
            <p:custDataLst>
              <p:tags r:id="rId15"/>
            </p:custDataLst>
          </p:nvPr>
        </p:nvSpPr>
        <p:spPr bwMode="auto">
          <a:xfrm>
            <a:off x="5807076" y="5749926"/>
            <a:ext cx="481013" cy="238125"/>
          </a:xfrm>
          <a:custGeom>
            <a:avLst/>
            <a:gdLst>
              <a:gd name="T0" fmla="*/ 0 w 294"/>
              <a:gd name="T1" fmla="*/ 0 h 174"/>
              <a:gd name="T2" fmla="*/ 2147483647 w 294"/>
              <a:gd name="T3" fmla="*/ 2147483647 h 174"/>
              <a:gd name="T4" fmla="*/ 0 60000 65536"/>
              <a:gd name="T5" fmla="*/ 0 60000 65536"/>
              <a:gd name="T6" fmla="*/ 0 w 294"/>
              <a:gd name="T7" fmla="*/ 0 h 174"/>
              <a:gd name="T8" fmla="*/ 294 w 294"/>
              <a:gd name="T9" fmla="*/ 174 h 174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294" h="174">
                <a:moveTo>
                  <a:pt x="0" y="0"/>
                </a:moveTo>
                <a:lnTo>
                  <a:pt x="294" y="174"/>
                </a:lnTo>
              </a:path>
            </a:pathLst>
          </a:custGeom>
          <a:noFill/>
          <a:ln w="12700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/>
          <a:p>
            <a:endParaRPr lang="nb-NO"/>
          </a:p>
        </p:txBody>
      </p:sp>
      <p:sp>
        <p:nvSpPr>
          <p:cNvPr id="2066" name="Freeform 104"/>
          <p:cNvSpPr>
            <a:spLocks/>
          </p:cNvSpPr>
          <p:nvPr>
            <p:custDataLst>
              <p:tags r:id="rId16"/>
            </p:custDataLst>
          </p:nvPr>
        </p:nvSpPr>
        <p:spPr bwMode="auto">
          <a:xfrm>
            <a:off x="6754813" y="5726113"/>
            <a:ext cx="628650" cy="247650"/>
          </a:xfrm>
          <a:custGeom>
            <a:avLst/>
            <a:gdLst>
              <a:gd name="T0" fmla="*/ 0 w 378"/>
              <a:gd name="T1" fmla="*/ 2147483647 h 174"/>
              <a:gd name="T2" fmla="*/ 2147483647 w 378"/>
              <a:gd name="T3" fmla="*/ 0 h 174"/>
              <a:gd name="T4" fmla="*/ 0 60000 65536"/>
              <a:gd name="T5" fmla="*/ 0 60000 65536"/>
              <a:gd name="T6" fmla="*/ 0 w 378"/>
              <a:gd name="T7" fmla="*/ 0 h 174"/>
              <a:gd name="T8" fmla="*/ 378 w 378"/>
              <a:gd name="T9" fmla="*/ 174 h 174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78" h="174">
                <a:moveTo>
                  <a:pt x="0" y="174"/>
                </a:moveTo>
                <a:lnTo>
                  <a:pt x="378" y="0"/>
                </a:lnTo>
              </a:path>
            </a:pathLst>
          </a:custGeom>
          <a:noFill/>
          <a:ln w="12700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/>
          <a:p>
            <a:endParaRPr lang="nb-NO"/>
          </a:p>
        </p:txBody>
      </p:sp>
      <p:sp>
        <p:nvSpPr>
          <p:cNvPr id="2067" name="Freeform 105"/>
          <p:cNvSpPr>
            <a:spLocks/>
          </p:cNvSpPr>
          <p:nvPr>
            <p:custDataLst>
              <p:tags r:id="rId17"/>
            </p:custDataLst>
          </p:nvPr>
        </p:nvSpPr>
        <p:spPr bwMode="auto">
          <a:xfrm>
            <a:off x="7421564" y="5780088"/>
            <a:ext cx="206375" cy="508000"/>
          </a:xfrm>
          <a:custGeom>
            <a:avLst/>
            <a:gdLst>
              <a:gd name="T0" fmla="*/ 0 w 118"/>
              <a:gd name="T1" fmla="*/ 2147483647 h 500"/>
              <a:gd name="T2" fmla="*/ 2147483647 w 118"/>
              <a:gd name="T3" fmla="*/ 0 h 500"/>
              <a:gd name="T4" fmla="*/ 0 60000 65536"/>
              <a:gd name="T5" fmla="*/ 0 60000 65536"/>
              <a:gd name="T6" fmla="*/ 0 w 118"/>
              <a:gd name="T7" fmla="*/ 0 h 500"/>
              <a:gd name="T8" fmla="*/ 118 w 118"/>
              <a:gd name="T9" fmla="*/ 500 h 500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18" h="500">
                <a:moveTo>
                  <a:pt x="0" y="500"/>
                </a:moveTo>
                <a:lnTo>
                  <a:pt x="118" y="0"/>
                </a:lnTo>
              </a:path>
            </a:pathLst>
          </a:custGeom>
          <a:noFill/>
          <a:ln w="12700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/>
          <a:p>
            <a:endParaRPr lang="nb-NO"/>
          </a:p>
        </p:txBody>
      </p:sp>
      <p:sp>
        <p:nvSpPr>
          <p:cNvPr id="2068" name="Freeform 106"/>
          <p:cNvSpPr>
            <a:spLocks/>
          </p:cNvSpPr>
          <p:nvPr>
            <p:custDataLst>
              <p:tags r:id="rId18"/>
            </p:custDataLst>
          </p:nvPr>
        </p:nvSpPr>
        <p:spPr bwMode="auto">
          <a:xfrm>
            <a:off x="6186488" y="6313488"/>
            <a:ext cx="736600" cy="74612"/>
          </a:xfrm>
          <a:custGeom>
            <a:avLst/>
            <a:gdLst>
              <a:gd name="T0" fmla="*/ 2147483647 w 370"/>
              <a:gd name="T1" fmla="*/ 2147483647 h 32"/>
              <a:gd name="T2" fmla="*/ 0 w 370"/>
              <a:gd name="T3" fmla="*/ 0 h 32"/>
              <a:gd name="T4" fmla="*/ 0 60000 65536"/>
              <a:gd name="T5" fmla="*/ 0 60000 65536"/>
              <a:gd name="T6" fmla="*/ 0 w 370"/>
              <a:gd name="T7" fmla="*/ 0 h 32"/>
              <a:gd name="T8" fmla="*/ 370 w 370"/>
              <a:gd name="T9" fmla="*/ 32 h 32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70" h="32">
                <a:moveTo>
                  <a:pt x="370" y="32"/>
                </a:moveTo>
                <a:lnTo>
                  <a:pt x="0" y="0"/>
                </a:lnTo>
              </a:path>
            </a:pathLst>
          </a:custGeom>
          <a:noFill/>
          <a:ln w="12700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/>
          <a:p>
            <a:endParaRPr lang="nb-NO"/>
          </a:p>
        </p:txBody>
      </p:sp>
      <p:sp>
        <p:nvSpPr>
          <p:cNvPr id="2069" name="Freeform 107"/>
          <p:cNvSpPr>
            <a:spLocks/>
          </p:cNvSpPr>
          <p:nvPr>
            <p:custDataLst>
              <p:tags r:id="rId19"/>
            </p:custDataLst>
          </p:nvPr>
        </p:nvSpPr>
        <p:spPr bwMode="auto">
          <a:xfrm>
            <a:off x="5649914" y="5773738"/>
            <a:ext cx="193675" cy="425450"/>
          </a:xfrm>
          <a:custGeom>
            <a:avLst/>
            <a:gdLst>
              <a:gd name="T0" fmla="*/ 2147483647 w 176"/>
              <a:gd name="T1" fmla="*/ 2147483647 h 412"/>
              <a:gd name="T2" fmla="*/ 2147483647 w 176"/>
              <a:gd name="T3" fmla="*/ 2147483647 h 412"/>
              <a:gd name="T4" fmla="*/ 0 w 176"/>
              <a:gd name="T5" fmla="*/ 0 h 412"/>
              <a:gd name="T6" fmla="*/ 0 60000 65536"/>
              <a:gd name="T7" fmla="*/ 0 60000 65536"/>
              <a:gd name="T8" fmla="*/ 0 60000 65536"/>
              <a:gd name="T9" fmla="*/ 0 w 176"/>
              <a:gd name="T10" fmla="*/ 0 h 412"/>
              <a:gd name="T11" fmla="*/ 176 w 176"/>
              <a:gd name="T12" fmla="*/ 412 h 41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76" h="412">
                <a:moveTo>
                  <a:pt x="162" y="408"/>
                </a:moveTo>
                <a:lnTo>
                  <a:pt x="176" y="412"/>
                </a:lnTo>
                <a:lnTo>
                  <a:pt x="0" y="0"/>
                </a:lnTo>
              </a:path>
            </a:pathLst>
          </a:custGeom>
          <a:noFill/>
          <a:ln w="12700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/>
          <a:p>
            <a:endParaRPr lang="nb-NO"/>
          </a:p>
        </p:txBody>
      </p:sp>
      <p:grpSp>
        <p:nvGrpSpPr>
          <p:cNvPr id="2070" name="Group 108"/>
          <p:cNvGrpSpPr>
            <a:grpSpLocks/>
          </p:cNvGrpSpPr>
          <p:nvPr>
            <p:custDataLst>
              <p:tags r:id="rId20"/>
            </p:custDataLst>
          </p:nvPr>
        </p:nvGrpSpPr>
        <p:grpSpPr bwMode="auto">
          <a:xfrm>
            <a:off x="9101138" y="3905250"/>
            <a:ext cx="1566862" cy="1987550"/>
            <a:chOff x="2366" y="929"/>
            <a:chExt cx="987" cy="1252"/>
          </a:xfrm>
        </p:grpSpPr>
        <p:graphicFrame>
          <p:nvGraphicFramePr>
            <p:cNvPr id="2050" name="Object 109"/>
            <p:cNvGraphicFramePr>
              <a:graphicFrameLocks noChangeAspect="1"/>
            </p:cNvGraphicFramePr>
            <p:nvPr/>
          </p:nvGraphicFramePr>
          <p:xfrm>
            <a:off x="2741" y="929"/>
            <a:ext cx="333" cy="26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lip" r:id="rId32" imgW="1305000" imgH="1085760" progId="">
                    <p:embed/>
                  </p:oleObj>
                </mc:Choice>
                <mc:Fallback>
                  <p:oleObj name="Clip" r:id="rId32" imgW="1305000" imgH="1085760" progId="">
                    <p:embed/>
                    <p:pic>
                      <p:nvPicPr>
                        <p:cNvPr id="2050" name="Object 10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741" y="929"/>
                          <a:ext cx="333" cy="26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2101" name="Group 110"/>
            <p:cNvGrpSpPr>
              <a:grpSpLocks/>
            </p:cNvGrpSpPr>
            <p:nvPr/>
          </p:nvGrpSpPr>
          <p:grpSpPr bwMode="auto">
            <a:xfrm>
              <a:off x="2366" y="1145"/>
              <a:ext cx="987" cy="1036"/>
              <a:chOff x="2956" y="969"/>
              <a:chExt cx="513" cy="529"/>
            </a:xfrm>
          </p:grpSpPr>
          <p:sp>
            <p:nvSpPr>
              <p:cNvPr id="2102" name="Rectangle 111"/>
              <p:cNvSpPr>
                <a:spLocks noChangeArrowheads="1"/>
              </p:cNvSpPr>
              <p:nvPr/>
            </p:nvSpPr>
            <p:spPr bwMode="auto">
              <a:xfrm>
                <a:off x="3018" y="969"/>
                <a:ext cx="426" cy="489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nb-NO"/>
              </a:p>
            </p:txBody>
          </p:sp>
          <p:sp>
            <p:nvSpPr>
              <p:cNvPr id="2103" name="Rectangle 112"/>
              <p:cNvSpPr>
                <a:spLocks noChangeArrowheads="1"/>
              </p:cNvSpPr>
              <p:nvPr/>
            </p:nvSpPr>
            <p:spPr bwMode="auto">
              <a:xfrm>
                <a:off x="2997" y="984"/>
                <a:ext cx="435" cy="50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nb-NO"/>
              </a:p>
            </p:txBody>
          </p:sp>
          <p:sp>
            <p:nvSpPr>
              <p:cNvPr id="2104" name="Rectangle 113"/>
              <p:cNvSpPr>
                <a:spLocks noChangeArrowheads="1"/>
              </p:cNvSpPr>
              <p:nvPr/>
            </p:nvSpPr>
            <p:spPr bwMode="auto">
              <a:xfrm>
                <a:off x="3000" y="1185"/>
                <a:ext cx="432" cy="108"/>
              </a:xfrm>
              <a:prstGeom prst="rect">
                <a:avLst/>
              </a:prstGeom>
              <a:solidFill>
                <a:srgbClr val="FF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nb-NO"/>
              </a:p>
            </p:txBody>
          </p:sp>
          <p:sp>
            <p:nvSpPr>
              <p:cNvPr id="2105" name="Text Box 114"/>
              <p:cNvSpPr txBox="1">
                <a:spLocks noChangeArrowheads="1"/>
              </p:cNvSpPr>
              <p:nvPr/>
            </p:nvSpPr>
            <p:spPr bwMode="auto">
              <a:xfrm>
                <a:off x="2956" y="978"/>
                <a:ext cx="513" cy="52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 eaLnBrk="0" hangingPunct="0"/>
                <a:r>
                  <a:rPr lang="en-US" sz="2000">
                    <a:latin typeface="Comic Sans MS" pitchFamily="66" charset="0"/>
                  </a:rPr>
                  <a:t>application</a:t>
                </a:r>
              </a:p>
              <a:p>
                <a:pPr algn="ctr" eaLnBrk="0" hangingPunct="0"/>
                <a:r>
                  <a:rPr lang="en-US" sz="2000">
                    <a:latin typeface="Comic Sans MS" pitchFamily="66" charset="0"/>
                  </a:rPr>
                  <a:t>transport</a:t>
                </a:r>
              </a:p>
              <a:p>
                <a:pPr algn="ctr" eaLnBrk="0" hangingPunct="0"/>
                <a:r>
                  <a:rPr lang="en-US" sz="2000">
                    <a:latin typeface="Comic Sans MS" pitchFamily="66" charset="0"/>
                  </a:rPr>
                  <a:t>network</a:t>
                </a:r>
              </a:p>
              <a:p>
                <a:pPr algn="ctr" eaLnBrk="0" hangingPunct="0"/>
                <a:r>
                  <a:rPr lang="en-US" sz="2000">
                    <a:latin typeface="Comic Sans MS" pitchFamily="66" charset="0"/>
                  </a:rPr>
                  <a:t>data link</a:t>
                </a:r>
              </a:p>
              <a:p>
                <a:pPr algn="ctr" eaLnBrk="0" hangingPunct="0"/>
                <a:r>
                  <a:rPr lang="en-US" sz="2000">
                    <a:latin typeface="Comic Sans MS" pitchFamily="66" charset="0"/>
                  </a:rPr>
                  <a:t>physical</a:t>
                </a:r>
                <a:endParaRPr lang="en-US" sz="2000"/>
              </a:p>
            </p:txBody>
          </p:sp>
          <p:sp>
            <p:nvSpPr>
              <p:cNvPr id="2106" name="Line 115"/>
              <p:cNvSpPr>
                <a:spLocks noChangeShapeType="1"/>
              </p:cNvSpPr>
              <p:nvPr/>
            </p:nvSpPr>
            <p:spPr bwMode="auto">
              <a:xfrm>
                <a:off x="2997" y="1194"/>
                <a:ext cx="435" cy="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b-NO"/>
              </a:p>
            </p:txBody>
          </p:sp>
          <p:sp>
            <p:nvSpPr>
              <p:cNvPr id="2107" name="Line 116"/>
              <p:cNvSpPr>
                <a:spLocks noChangeShapeType="1"/>
              </p:cNvSpPr>
              <p:nvPr/>
            </p:nvSpPr>
            <p:spPr bwMode="auto">
              <a:xfrm>
                <a:off x="3003" y="1290"/>
                <a:ext cx="435" cy="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b-NO"/>
              </a:p>
            </p:txBody>
          </p:sp>
          <p:sp>
            <p:nvSpPr>
              <p:cNvPr id="2108" name="Line 117"/>
              <p:cNvSpPr>
                <a:spLocks noChangeShapeType="1"/>
              </p:cNvSpPr>
              <p:nvPr/>
            </p:nvSpPr>
            <p:spPr bwMode="auto">
              <a:xfrm>
                <a:off x="3003" y="1374"/>
                <a:ext cx="435" cy="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b-NO"/>
              </a:p>
            </p:txBody>
          </p:sp>
          <p:sp>
            <p:nvSpPr>
              <p:cNvPr id="2109" name="Line 118"/>
              <p:cNvSpPr>
                <a:spLocks noChangeShapeType="1"/>
              </p:cNvSpPr>
              <p:nvPr/>
            </p:nvSpPr>
            <p:spPr bwMode="auto">
              <a:xfrm>
                <a:off x="3003" y="1092"/>
                <a:ext cx="435" cy="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b-NO"/>
              </a:p>
            </p:txBody>
          </p:sp>
        </p:grpSp>
      </p:grpSp>
      <p:sp>
        <p:nvSpPr>
          <p:cNvPr id="2071" name="Line 119"/>
          <p:cNvSpPr>
            <a:spLocks noChangeShapeType="1"/>
          </p:cNvSpPr>
          <p:nvPr>
            <p:custDataLst>
              <p:tags r:id="rId21"/>
            </p:custDataLst>
          </p:nvPr>
        </p:nvSpPr>
        <p:spPr bwMode="auto">
          <a:xfrm rot="16200000" flipH="1" flipV="1">
            <a:off x="8542338" y="4995863"/>
            <a:ext cx="6350" cy="14033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nb-NO"/>
          </a:p>
        </p:txBody>
      </p:sp>
      <p:sp>
        <p:nvSpPr>
          <p:cNvPr id="77944" name="Text Box 120"/>
          <p:cNvSpPr txBox="1">
            <a:spLocks noChangeArrowheads="1"/>
          </p:cNvSpPr>
          <p:nvPr>
            <p:custDataLst>
              <p:tags r:id="rId22"/>
            </p:custDataLst>
          </p:nvPr>
        </p:nvSpPr>
        <p:spPr bwMode="auto">
          <a:xfrm>
            <a:off x="3838576" y="4938713"/>
            <a:ext cx="1497013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dirty="0">
                <a:solidFill>
                  <a:srgbClr val="FF9933"/>
                </a:solidFill>
                <a:latin typeface="Comic Sans MS" pitchFamily="66" charset="0"/>
              </a:rPr>
              <a:t>1. Send data</a:t>
            </a:r>
            <a:endParaRPr lang="en-US" dirty="0">
              <a:solidFill>
                <a:srgbClr val="FF9933"/>
              </a:solidFill>
            </a:endParaRPr>
          </a:p>
        </p:txBody>
      </p:sp>
      <p:sp>
        <p:nvSpPr>
          <p:cNvPr id="77945" name="Text Box 121"/>
          <p:cNvSpPr txBox="1">
            <a:spLocks noChangeArrowheads="1"/>
          </p:cNvSpPr>
          <p:nvPr>
            <p:custDataLst>
              <p:tags r:id="rId23"/>
            </p:custDataLst>
          </p:nvPr>
        </p:nvSpPr>
        <p:spPr bwMode="auto">
          <a:xfrm>
            <a:off x="7448309" y="5005388"/>
            <a:ext cx="182293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dirty="0">
                <a:solidFill>
                  <a:srgbClr val="FF9933"/>
                </a:solidFill>
                <a:latin typeface="Comic Sans MS" pitchFamily="66" charset="0"/>
              </a:rPr>
              <a:t>2. Receive data</a:t>
            </a:r>
            <a:endParaRPr lang="en-US" dirty="0">
              <a:solidFill>
                <a:srgbClr val="FF9933"/>
              </a:solidFill>
            </a:endParaRPr>
          </a:p>
        </p:txBody>
      </p:sp>
      <p:sp>
        <p:nvSpPr>
          <p:cNvPr id="2074" name="Freeform 122"/>
          <p:cNvSpPr>
            <a:spLocks/>
          </p:cNvSpPr>
          <p:nvPr>
            <p:custDataLst>
              <p:tags r:id="rId24"/>
            </p:custDataLst>
          </p:nvPr>
        </p:nvSpPr>
        <p:spPr bwMode="auto">
          <a:xfrm>
            <a:off x="3868738" y="4906964"/>
            <a:ext cx="304800" cy="657225"/>
          </a:xfrm>
          <a:custGeom>
            <a:avLst/>
            <a:gdLst>
              <a:gd name="T0" fmla="*/ 0 w 192"/>
              <a:gd name="T1" fmla="*/ 0 h 414"/>
              <a:gd name="T2" fmla="*/ 0 w 192"/>
              <a:gd name="T3" fmla="*/ 2147483647 h 414"/>
              <a:gd name="T4" fmla="*/ 2147483647 w 192"/>
              <a:gd name="T5" fmla="*/ 2147483647 h 414"/>
              <a:gd name="T6" fmla="*/ 0 60000 65536"/>
              <a:gd name="T7" fmla="*/ 0 60000 65536"/>
              <a:gd name="T8" fmla="*/ 0 60000 65536"/>
              <a:gd name="T9" fmla="*/ 0 w 192"/>
              <a:gd name="T10" fmla="*/ 0 h 414"/>
              <a:gd name="T11" fmla="*/ 192 w 192"/>
              <a:gd name="T12" fmla="*/ 414 h 41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92" h="414">
                <a:moveTo>
                  <a:pt x="0" y="0"/>
                </a:moveTo>
                <a:lnTo>
                  <a:pt x="0" y="414"/>
                </a:lnTo>
                <a:lnTo>
                  <a:pt x="192" y="408"/>
                </a:lnTo>
              </a:path>
            </a:pathLst>
          </a:custGeom>
          <a:noFill/>
          <a:ln w="19050">
            <a:solidFill>
              <a:srgbClr val="FF9933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nb-NO"/>
          </a:p>
        </p:txBody>
      </p:sp>
      <p:sp>
        <p:nvSpPr>
          <p:cNvPr id="2075" name="Freeform 123"/>
          <p:cNvSpPr>
            <a:spLocks/>
          </p:cNvSpPr>
          <p:nvPr>
            <p:custDataLst>
              <p:tags r:id="rId25"/>
            </p:custDataLst>
          </p:nvPr>
        </p:nvSpPr>
        <p:spPr bwMode="auto">
          <a:xfrm>
            <a:off x="8502650" y="5349876"/>
            <a:ext cx="609600" cy="295275"/>
          </a:xfrm>
          <a:custGeom>
            <a:avLst/>
            <a:gdLst>
              <a:gd name="T0" fmla="*/ 0 w 384"/>
              <a:gd name="T1" fmla="*/ 2147483647 h 186"/>
              <a:gd name="T2" fmla="*/ 2147483647 w 384"/>
              <a:gd name="T3" fmla="*/ 2147483647 h 186"/>
              <a:gd name="T4" fmla="*/ 2147483647 w 384"/>
              <a:gd name="T5" fmla="*/ 0 h 186"/>
              <a:gd name="T6" fmla="*/ 0 60000 65536"/>
              <a:gd name="T7" fmla="*/ 0 60000 65536"/>
              <a:gd name="T8" fmla="*/ 0 60000 65536"/>
              <a:gd name="T9" fmla="*/ 0 w 384"/>
              <a:gd name="T10" fmla="*/ 0 h 186"/>
              <a:gd name="T11" fmla="*/ 384 w 384"/>
              <a:gd name="T12" fmla="*/ 186 h 18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84" h="186">
                <a:moveTo>
                  <a:pt x="0" y="186"/>
                </a:moveTo>
                <a:lnTo>
                  <a:pt x="384" y="186"/>
                </a:lnTo>
                <a:lnTo>
                  <a:pt x="384" y="0"/>
                </a:lnTo>
              </a:path>
            </a:pathLst>
          </a:custGeom>
          <a:noFill/>
          <a:ln w="19050">
            <a:solidFill>
              <a:srgbClr val="FF9933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nb-NO"/>
          </a:p>
        </p:txBody>
      </p:sp>
      <p:grpSp>
        <p:nvGrpSpPr>
          <p:cNvPr id="24" name="Group 149"/>
          <p:cNvGrpSpPr>
            <a:grpSpLocks/>
          </p:cNvGrpSpPr>
          <p:nvPr>
            <p:custDataLst>
              <p:tags r:id="rId26"/>
            </p:custDataLst>
          </p:nvPr>
        </p:nvGrpSpPr>
        <p:grpSpPr bwMode="auto">
          <a:xfrm>
            <a:off x="4225925" y="5240338"/>
            <a:ext cx="4433888" cy="1200150"/>
            <a:chOff x="1702" y="3301"/>
            <a:chExt cx="2793" cy="756"/>
          </a:xfrm>
        </p:grpSpPr>
        <p:grpSp>
          <p:nvGrpSpPr>
            <p:cNvPr id="2077" name="Group 124"/>
            <p:cNvGrpSpPr>
              <a:grpSpLocks/>
            </p:cNvGrpSpPr>
            <p:nvPr/>
          </p:nvGrpSpPr>
          <p:grpSpPr bwMode="auto">
            <a:xfrm>
              <a:off x="1702" y="3367"/>
              <a:ext cx="228" cy="165"/>
              <a:chOff x="1548" y="3723"/>
              <a:chExt cx="228" cy="165"/>
            </a:xfrm>
          </p:grpSpPr>
          <p:sp>
            <p:nvSpPr>
              <p:cNvPr id="2098" name="Rectangle 125"/>
              <p:cNvSpPr>
                <a:spLocks noChangeArrowheads="1"/>
              </p:cNvSpPr>
              <p:nvPr/>
            </p:nvSpPr>
            <p:spPr bwMode="auto">
              <a:xfrm>
                <a:off x="1563" y="3723"/>
                <a:ext cx="102" cy="150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nb-NO"/>
              </a:p>
            </p:txBody>
          </p:sp>
          <p:sp>
            <p:nvSpPr>
              <p:cNvPr id="2099" name="Rectangle 126"/>
              <p:cNvSpPr>
                <a:spLocks noChangeArrowheads="1"/>
              </p:cNvSpPr>
              <p:nvPr/>
            </p:nvSpPr>
            <p:spPr bwMode="auto">
              <a:xfrm>
                <a:off x="1548" y="3738"/>
                <a:ext cx="102" cy="150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nb-NO"/>
              </a:p>
            </p:txBody>
          </p:sp>
          <p:sp>
            <p:nvSpPr>
              <p:cNvPr id="2100" name="Line 127"/>
              <p:cNvSpPr>
                <a:spLocks noChangeShapeType="1"/>
              </p:cNvSpPr>
              <p:nvPr/>
            </p:nvSpPr>
            <p:spPr bwMode="auto">
              <a:xfrm>
                <a:off x="1650" y="3816"/>
                <a:ext cx="126" cy="0"/>
              </a:xfrm>
              <a:prstGeom prst="line">
                <a:avLst/>
              </a:prstGeom>
              <a:noFill/>
              <a:ln w="9525">
                <a:solidFill>
                  <a:schemeClr val="accent2"/>
                </a:solidFill>
                <a:round/>
                <a:headEnd/>
                <a:tailEnd type="triangle" w="med" len="med"/>
              </a:ln>
            </p:spPr>
            <p:txBody>
              <a:bodyPr wrap="none" anchor="ctr"/>
              <a:lstStyle/>
              <a:p>
                <a:endParaRPr lang="nb-NO"/>
              </a:p>
            </p:txBody>
          </p:sp>
        </p:grpSp>
        <p:grpSp>
          <p:nvGrpSpPr>
            <p:cNvPr id="2078" name="Group 128"/>
            <p:cNvGrpSpPr>
              <a:grpSpLocks/>
            </p:cNvGrpSpPr>
            <p:nvPr/>
          </p:nvGrpSpPr>
          <p:grpSpPr bwMode="auto">
            <a:xfrm>
              <a:off x="2200" y="3370"/>
              <a:ext cx="228" cy="165"/>
              <a:chOff x="1548" y="3723"/>
              <a:chExt cx="228" cy="165"/>
            </a:xfrm>
          </p:grpSpPr>
          <p:sp>
            <p:nvSpPr>
              <p:cNvPr id="2095" name="Rectangle 129"/>
              <p:cNvSpPr>
                <a:spLocks noChangeArrowheads="1"/>
              </p:cNvSpPr>
              <p:nvPr/>
            </p:nvSpPr>
            <p:spPr bwMode="auto">
              <a:xfrm>
                <a:off x="1563" y="3723"/>
                <a:ext cx="102" cy="150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nb-NO"/>
              </a:p>
            </p:txBody>
          </p:sp>
          <p:sp>
            <p:nvSpPr>
              <p:cNvPr id="2096" name="Rectangle 130"/>
              <p:cNvSpPr>
                <a:spLocks noChangeArrowheads="1"/>
              </p:cNvSpPr>
              <p:nvPr/>
            </p:nvSpPr>
            <p:spPr bwMode="auto">
              <a:xfrm>
                <a:off x="1548" y="3738"/>
                <a:ext cx="102" cy="150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nb-NO"/>
              </a:p>
            </p:txBody>
          </p:sp>
          <p:sp>
            <p:nvSpPr>
              <p:cNvPr id="2097" name="Line 131"/>
              <p:cNvSpPr>
                <a:spLocks noChangeShapeType="1"/>
              </p:cNvSpPr>
              <p:nvPr/>
            </p:nvSpPr>
            <p:spPr bwMode="auto">
              <a:xfrm>
                <a:off x="1650" y="3816"/>
                <a:ext cx="126" cy="0"/>
              </a:xfrm>
              <a:prstGeom prst="line">
                <a:avLst/>
              </a:prstGeom>
              <a:noFill/>
              <a:ln w="9525">
                <a:solidFill>
                  <a:schemeClr val="accent2"/>
                </a:solidFill>
                <a:round/>
                <a:headEnd/>
                <a:tailEnd type="triangle" w="med" len="med"/>
              </a:ln>
            </p:spPr>
            <p:txBody>
              <a:bodyPr wrap="none" anchor="ctr"/>
              <a:lstStyle/>
              <a:p>
                <a:endParaRPr lang="nb-NO"/>
              </a:p>
            </p:txBody>
          </p:sp>
        </p:grpSp>
        <p:grpSp>
          <p:nvGrpSpPr>
            <p:cNvPr id="2079" name="Group 132"/>
            <p:cNvGrpSpPr>
              <a:grpSpLocks/>
            </p:cNvGrpSpPr>
            <p:nvPr/>
          </p:nvGrpSpPr>
          <p:grpSpPr bwMode="auto">
            <a:xfrm>
              <a:off x="3379" y="3301"/>
              <a:ext cx="228" cy="165"/>
              <a:chOff x="1548" y="3723"/>
              <a:chExt cx="228" cy="165"/>
            </a:xfrm>
          </p:grpSpPr>
          <p:sp>
            <p:nvSpPr>
              <p:cNvPr id="2092" name="Rectangle 133"/>
              <p:cNvSpPr>
                <a:spLocks noChangeArrowheads="1"/>
              </p:cNvSpPr>
              <p:nvPr/>
            </p:nvSpPr>
            <p:spPr bwMode="auto">
              <a:xfrm>
                <a:off x="1563" y="3723"/>
                <a:ext cx="102" cy="150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nb-NO"/>
              </a:p>
            </p:txBody>
          </p:sp>
          <p:sp>
            <p:nvSpPr>
              <p:cNvPr id="2093" name="Rectangle 134"/>
              <p:cNvSpPr>
                <a:spLocks noChangeArrowheads="1"/>
              </p:cNvSpPr>
              <p:nvPr/>
            </p:nvSpPr>
            <p:spPr bwMode="auto">
              <a:xfrm>
                <a:off x="1548" y="3738"/>
                <a:ext cx="102" cy="150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nb-NO"/>
              </a:p>
            </p:txBody>
          </p:sp>
          <p:sp>
            <p:nvSpPr>
              <p:cNvPr id="2094" name="Line 135"/>
              <p:cNvSpPr>
                <a:spLocks noChangeShapeType="1"/>
              </p:cNvSpPr>
              <p:nvPr/>
            </p:nvSpPr>
            <p:spPr bwMode="auto">
              <a:xfrm>
                <a:off x="1650" y="3816"/>
                <a:ext cx="126" cy="0"/>
              </a:xfrm>
              <a:prstGeom prst="line">
                <a:avLst/>
              </a:prstGeom>
              <a:noFill/>
              <a:ln w="9525">
                <a:solidFill>
                  <a:schemeClr val="accent2"/>
                </a:solidFill>
                <a:round/>
                <a:headEnd/>
                <a:tailEnd type="triangle" w="med" len="med"/>
              </a:ln>
            </p:spPr>
            <p:txBody>
              <a:bodyPr wrap="none" anchor="ctr"/>
              <a:lstStyle/>
              <a:p>
                <a:endParaRPr lang="nb-NO"/>
              </a:p>
            </p:txBody>
          </p:sp>
        </p:grpSp>
        <p:grpSp>
          <p:nvGrpSpPr>
            <p:cNvPr id="2080" name="Group 136"/>
            <p:cNvGrpSpPr>
              <a:grpSpLocks/>
            </p:cNvGrpSpPr>
            <p:nvPr/>
          </p:nvGrpSpPr>
          <p:grpSpPr bwMode="auto">
            <a:xfrm>
              <a:off x="3049" y="3892"/>
              <a:ext cx="228" cy="165"/>
              <a:chOff x="1548" y="3723"/>
              <a:chExt cx="228" cy="165"/>
            </a:xfrm>
          </p:grpSpPr>
          <p:sp>
            <p:nvSpPr>
              <p:cNvPr id="2089" name="Rectangle 137"/>
              <p:cNvSpPr>
                <a:spLocks noChangeArrowheads="1"/>
              </p:cNvSpPr>
              <p:nvPr/>
            </p:nvSpPr>
            <p:spPr bwMode="auto">
              <a:xfrm>
                <a:off x="1563" y="3723"/>
                <a:ext cx="102" cy="150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nb-NO"/>
              </a:p>
            </p:txBody>
          </p:sp>
          <p:sp>
            <p:nvSpPr>
              <p:cNvPr id="2090" name="Rectangle 138"/>
              <p:cNvSpPr>
                <a:spLocks noChangeArrowheads="1"/>
              </p:cNvSpPr>
              <p:nvPr/>
            </p:nvSpPr>
            <p:spPr bwMode="auto">
              <a:xfrm>
                <a:off x="1548" y="3738"/>
                <a:ext cx="102" cy="150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nb-NO"/>
              </a:p>
            </p:txBody>
          </p:sp>
          <p:sp>
            <p:nvSpPr>
              <p:cNvPr id="2091" name="Line 139"/>
              <p:cNvSpPr>
                <a:spLocks noChangeShapeType="1"/>
              </p:cNvSpPr>
              <p:nvPr/>
            </p:nvSpPr>
            <p:spPr bwMode="auto">
              <a:xfrm>
                <a:off x="1650" y="3816"/>
                <a:ext cx="126" cy="0"/>
              </a:xfrm>
              <a:prstGeom prst="line">
                <a:avLst/>
              </a:prstGeom>
              <a:noFill/>
              <a:ln w="9525">
                <a:solidFill>
                  <a:schemeClr val="accent2"/>
                </a:solidFill>
                <a:round/>
                <a:headEnd/>
                <a:tailEnd type="triangle" w="med" len="med"/>
              </a:ln>
            </p:spPr>
            <p:txBody>
              <a:bodyPr wrap="none" anchor="ctr"/>
              <a:lstStyle/>
              <a:p>
                <a:endParaRPr lang="nb-NO"/>
              </a:p>
            </p:txBody>
          </p:sp>
        </p:grpSp>
        <p:grpSp>
          <p:nvGrpSpPr>
            <p:cNvPr id="2081" name="Group 140"/>
            <p:cNvGrpSpPr>
              <a:grpSpLocks/>
            </p:cNvGrpSpPr>
            <p:nvPr/>
          </p:nvGrpSpPr>
          <p:grpSpPr bwMode="auto">
            <a:xfrm>
              <a:off x="2785" y="3592"/>
              <a:ext cx="228" cy="165"/>
              <a:chOff x="1548" y="3723"/>
              <a:chExt cx="228" cy="165"/>
            </a:xfrm>
          </p:grpSpPr>
          <p:sp>
            <p:nvSpPr>
              <p:cNvPr id="2086" name="Rectangle 141"/>
              <p:cNvSpPr>
                <a:spLocks noChangeArrowheads="1"/>
              </p:cNvSpPr>
              <p:nvPr/>
            </p:nvSpPr>
            <p:spPr bwMode="auto">
              <a:xfrm>
                <a:off x="1563" y="3723"/>
                <a:ext cx="102" cy="150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nb-NO"/>
              </a:p>
            </p:txBody>
          </p:sp>
          <p:sp>
            <p:nvSpPr>
              <p:cNvPr id="2087" name="Rectangle 142"/>
              <p:cNvSpPr>
                <a:spLocks noChangeArrowheads="1"/>
              </p:cNvSpPr>
              <p:nvPr/>
            </p:nvSpPr>
            <p:spPr bwMode="auto">
              <a:xfrm>
                <a:off x="1548" y="3738"/>
                <a:ext cx="102" cy="150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nb-NO"/>
              </a:p>
            </p:txBody>
          </p:sp>
          <p:sp>
            <p:nvSpPr>
              <p:cNvPr id="2088" name="Line 143"/>
              <p:cNvSpPr>
                <a:spLocks noChangeShapeType="1"/>
              </p:cNvSpPr>
              <p:nvPr/>
            </p:nvSpPr>
            <p:spPr bwMode="auto">
              <a:xfrm>
                <a:off x="1650" y="3816"/>
                <a:ext cx="126" cy="0"/>
              </a:xfrm>
              <a:prstGeom prst="line">
                <a:avLst/>
              </a:prstGeom>
              <a:noFill/>
              <a:ln w="9525">
                <a:solidFill>
                  <a:schemeClr val="accent2"/>
                </a:solidFill>
                <a:round/>
                <a:headEnd/>
                <a:tailEnd type="triangle" w="med" len="med"/>
              </a:ln>
            </p:spPr>
            <p:txBody>
              <a:bodyPr wrap="none" anchor="ctr"/>
              <a:lstStyle/>
              <a:p>
                <a:endParaRPr lang="nb-NO"/>
              </a:p>
            </p:txBody>
          </p:sp>
        </p:grpSp>
        <p:grpSp>
          <p:nvGrpSpPr>
            <p:cNvPr id="2082" name="Group 144"/>
            <p:cNvGrpSpPr>
              <a:grpSpLocks/>
            </p:cNvGrpSpPr>
            <p:nvPr/>
          </p:nvGrpSpPr>
          <p:grpSpPr bwMode="auto">
            <a:xfrm>
              <a:off x="4267" y="3418"/>
              <a:ext cx="228" cy="165"/>
              <a:chOff x="1548" y="3723"/>
              <a:chExt cx="228" cy="165"/>
            </a:xfrm>
          </p:grpSpPr>
          <p:sp>
            <p:nvSpPr>
              <p:cNvPr id="2083" name="Rectangle 145"/>
              <p:cNvSpPr>
                <a:spLocks noChangeArrowheads="1"/>
              </p:cNvSpPr>
              <p:nvPr/>
            </p:nvSpPr>
            <p:spPr bwMode="auto">
              <a:xfrm>
                <a:off x="1563" y="3723"/>
                <a:ext cx="102" cy="150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nb-NO"/>
              </a:p>
            </p:txBody>
          </p:sp>
          <p:sp>
            <p:nvSpPr>
              <p:cNvPr id="2084" name="Rectangle 146"/>
              <p:cNvSpPr>
                <a:spLocks noChangeArrowheads="1"/>
              </p:cNvSpPr>
              <p:nvPr/>
            </p:nvSpPr>
            <p:spPr bwMode="auto">
              <a:xfrm>
                <a:off x="1548" y="3738"/>
                <a:ext cx="102" cy="150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nb-NO"/>
              </a:p>
            </p:txBody>
          </p:sp>
          <p:sp>
            <p:nvSpPr>
              <p:cNvPr id="2085" name="Line 147"/>
              <p:cNvSpPr>
                <a:spLocks noChangeShapeType="1"/>
              </p:cNvSpPr>
              <p:nvPr/>
            </p:nvSpPr>
            <p:spPr bwMode="auto">
              <a:xfrm>
                <a:off x="1650" y="3816"/>
                <a:ext cx="126" cy="0"/>
              </a:xfrm>
              <a:prstGeom prst="line">
                <a:avLst/>
              </a:prstGeom>
              <a:noFill/>
              <a:ln w="9525">
                <a:solidFill>
                  <a:schemeClr val="accent2"/>
                </a:solidFill>
                <a:round/>
                <a:headEnd/>
                <a:tailEnd type="triangle" w="med" len="med"/>
              </a:ln>
            </p:spPr>
            <p:txBody>
              <a:bodyPr wrap="none" anchor="ctr"/>
              <a:lstStyle/>
              <a:p>
                <a:endParaRPr lang="nb-NO"/>
              </a:p>
            </p:txBody>
          </p:sp>
        </p:grpSp>
      </p:grpSp>
      <p:sp>
        <p:nvSpPr>
          <p:cNvPr id="150" name="Slide Number Placeholder 4">
            <a:extLst>
              <a:ext uri="{FF2B5EF4-FFF2-40B4-BE49-F238E27FC236}">
                <a16:creationId xmlns:a16="http://schemas.microsoft.com/office/drawing/2014/main" id="{BC9A52EE-8395-447B-AE2E-6AA88DFA2868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27"/>
            </p:custDataLst>
          </p:nvPr>
        </p:nvSpPr>
        <p:spPr>
          <a:xfrm>
            <a:off x="0" y="-7859"/>
            <a:ext cx="1262407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AF1C8AE-2CDD-414F-82E2-A8C08F8C4BDB}" type="slidenum">
              <a:rPr lang="en-US" smtClean="0"/>
              <a:pPr>
                <a:defRPr/>
              </a:pPr>
              <a:t>6</a:t>
            </a:fld>
            <a:r>
              <a:rPr lang="en-US" dirty="0"/>
              <a:t>/84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79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79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53" grpId="0" build="p"/>
      <p:bldP spid="77944" grpId="0" autoUpdateAnimBg="0"/>
      <p:bldP spid="77945" grpId="0" autoUpdateAnimBg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  <p:custDataLst>
              <p:tags r:id="rId2"/>
            </p:custDataLst>
          </p:nvPr>
        </p:nvSpPr>
        <p:spPr>
          <a:xfrm>
            <a:off x="1828800" y="4406900"/>
            <a:ext cx="10363200" cy="1362075"/>
          </a:xfrm>
        </p:spPr>
        <p:txBody>
          <a:bodyPr/>
          <a:lstStyle/>
          <a:p>
            <a:r>
              <a:rPr lang="nb-NO" dirty="0"/>
              <a:t>Routing in </a:t>
            </a:r>
            <a:r>
              <a:rPr lang="nb-NO" dirty="0" err="1"/>
              <a:t>the</a:t>
            </a:r>
            <a:r>
              <a:rPr lang="nb-NO" dirty="0"/>
              <a:t> trunk </a:t>
            </a:r>
            <a:r>
              <a:rPr lang="nb-NO" dirty="0" err="1"/>
              <a:t>network</a:t>
            </a:r>
            <a:endParaRPr lang="nb-NO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11503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r>
              <a:rPr lang="nb-NO" dirty="0" err="1"/>
              <a:t>Internet</a:t>
            </a:r>
            <a:r>
              <a:rPr lang="nb-NO" dirty="0"/>
              <a:t> </a:t>
            </a:r>
            <a:r>
              <a:rPr lang="nb-NO" dirty="0" err="1"/>
              <a:t>network</a:t>
            </a:r>
            <a:r>
              <a:rPr lang="nb-NO" dirty="0"/>
              <a:t> team</a:t>
            </a:r>
            <a:endParaRPr lang="en-GB" dirty="0"/>
          </a:p>
        </p:txBody>
      </p:sp>
      <p:pic>
        <p:nvPicPr>
          <p:cNvPr id="34819" name="Picture 4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895600" y="1340769"/>
            <a:ext cx="7620000" cy="4138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ounded Rectangle 4"/>
          <p:cNvSpPr/>
          <p:nvPr>
            <p:custDataLst>
              <p:tags r:id="rId4"/>
            </p:custDataLst>
          </p:nvPr>
        </p:nvSpPr>
        <p:spPr>
          <a:xfrm>
            <a:off x="4367808" y="2132856"/>
            <a:ext cx="2952328" cy="2160240"/>
          </a:xfrm>
          <a:prstGeom prst="roundRect">
            <a:avLst/>
          </a:prstGeom>
          <a:noFill/>
          <a:ln w="50800">
            <a:solidFill>
              <a:srgbClr val="0099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4CA513B4-3E64-449C-8253-16069F4D7FD2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0" y="-7859"/>
            <a:ext cx="1262407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AF1C8AE-2CDD-414F-82E2-A8C08F8C4BDB}" type="slidenum">
              <a:rPr lang="en-US" smtClean="0"/>
              <a:pPr>
                <a:defRPr/>
              </a:pPr>
              <a:t>61</a:t>
            </a:fld>
            <a:r>
              <a:rPr lang="en-US" dirty="0"/>
              <a:t>/84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87630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040313" y="6346825"/>
            <a:ext cx="1524000" cy="3048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nb-NO"/>
          </a:p>
        </p:txBody>
      </p:sp>
      <p:sp>
        <p:nvSpPr>
          <p:cNvPr id="61443" name="Rectangle 2"/>
          <p:cNvSpPr>
            <a:spLocks noGrp="1" noChangeArrowheads="1"/>
          </p:cNvSpPr>
          <p:nvPr>
            <p:ph type="title"/>
            <p:custDataLst>
              <p:tags r:id="rId3"/>
            </p:custDataLst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NAT: Network Address Translation</a:t>
            </a:r>
          </a:p>
        </p:txBody>
      </p:sp>
      <p:sp>
        <p:nvSpPr>
          <p:cNvPr id="58374" name="Rectangle 3"/>
          <p:cNvSpPr>
            <a:spLocks noGrp="1" noChangeArrowheads="1"/>
          </p:cNvSpPr>
          <p:nvPr>
            <p:ph idx="1"/>
            <p:custDataLst>
              <p:tags r:id="rId4"/>
            </p:custDataLst>
          </p:nvPr>
        </p:nvSpPr>
        <p:spPr/>
        <p:txBody>
          <a:bodyPr>
            <a:normAutofit/>
          </a:bodyPr>
          <a:lstStyle/>
          <a:p>
            <a:pPr>
              <a:lnSpc>
                <a:spcPct val="80000"/>
              </a:lnSpc>
              <a:buFont typeface="ZapfDingbats" pitchFamily="82" charset="2"/>
              <a:buNone/>
              <a:defRPr/>
            </a:pPr>
            <a:r>
              <a:rPr lang="en-US" dirty="0">
                <a:solidFill>
                  <a:srgbClr val="FF0000"/>
                </a:solidFill>
              </a:rPr>
              <a:t>Implementation: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NAT-router:</a:t>
            </a:r>
          </a:p>
          <a:p>
            <a:pPr lvl="1">
              <a:lnSpc>
                <a:spcPct val="80000"/>
              </a:lnSpc>
              <a:defRPr/>
            </a:pPr>
            <a:r>
              <a:rPr lang="en-US" i="1" dirty="0">
                <a:solidFill>
                  <a:schemeClr val="accent2"/>
                </a:solidFill>
              </a:rPr>
              <a:t>outgoing datagrams: replace </a:t>
            </a:r>
            <a:r>
              <a:rPr lang="en-US" dirty="0"/>
              <a:t>senders IP address and port number with NAT IP address and new port number</a:t>
            </a:r>
          </a:p>
          <a:p>
            <a:pPr lvl="2">
              <a:lnSpc>
                <a:spcPct val="80000"/>
              </a:lnSpc>
              <a:buFontTx/>
              <a:buNone/>
              <a:defRPr/>
            </a:pPr>
            <a:r>
              <a:rPr lang="en-US" dirty="0"/>
              <a:t>. . . responding machines will then use the NAT IP address and the new port number as the recipient address.</a:t>
            </a:r>
            <a:br>
              <a:rPr lang="en-US" dirty="0"/>
            </a:br>
            <a:endParaRPr lang="en-US" dirty="0"/>
          </a:p>
          <a:p>
            <a:pPr lvl="1">
              <a:lnSpc>
                <a:spcPct val="80000"/>
              </a:lnSpc>
              <a:defRPr/>
            </a:pPr>
            <a:r>
              <a:rPr lang="en-US" i="1" dirty="0">
                <a:solidFill>
                  <a:schemeClr val="accent2"/>
                </a:solidFill>
              </a:rPr>
              <a:t>remember (in NAT translation table) </a:t>
            </a:r>
            <a:r>
              <a:rPr lang="en-US" dirty="0"/>
              <a:t>each (sender´s IP address, port number) to (NAT IP address, new port number) translation pair</a:t>
            </a:r>
            <a:br>
              <a:rPr lang="en-US" dirty="0"/>
            </a:br>
            <a:endParaRPr lang="en-US" dirty="0"/>
          </a:p>
          <a:p>
            <a:pPr lvl="1">
              <a:lnSpc>
                <a:spcPct val="80000"/>
              </a:lnSpc>
              <a:defRPr/>
            </a:pPr>
            <a:r>
              <a:rPr lang="en-US" i="1" dirty="0">
                <a:solidFill>
                  <a:schemeClr val="accent2"/>
                </a:solidFill>
              </a:rPr>
              <a:t>incoming datagrams: replace </a:t>
            </a:r>
            <a:r>
              <a:rPr lang="en-US" dirty="0"/>
              <a:t>NAT IP address and the new port number in recipient fields with the corresponding sender IP address and port number stored in NAT table</a:t>
            </a:r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49F49DCF-151C-4BB7-AA49-B3DF82A63FE0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0" y="-7859"/>
            <a:ext cx="1262407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AF1C8AE-2CDD-414F-82E2-A8C08F8C4BDB}" type="slidenum">
              <a:rPr lang="en-US" smtClean="0"/>
              <a:pPr>
                <a:defRPr/>
              </a:pPr>
              <a:t>62</a:t>
            </a:fld>
            <a:r>
              <a:rPr lang="en-US" dirty="0"/>
              <a:t>/84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9564961"/>
      </p:ext>
    </p:extLst>
  </p:cSld>
  <p:clrMapOvr>
    <a:masterClrMapping/>
  </p:clrMapOvr>
  <p:transition spd="slow">
    <p:wheel spokes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83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83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83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83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83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83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83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83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83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837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837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837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5837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837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837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374" grpId="0" uiExpand="1" build="p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5" name="Rectangle 2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>
          <a:xfrm>
            <a:off x="2057400" y="228601"/>
            <a:ext cx="7772400" cy="557213"/>
          </a:xfrm>
        </p:spPr>
        <p:txBody>
          <a:bodyPr>
            <a:normAutofit/>
          </a:bodyPr>
          <a:lstStyle/>
          <a:p>
            <a:r>
              <a:rPr lang="en-US" dirty="0"/>
              <a:t>NAT traversal problem</a:t>
            </a:r>
          </a:p>
        </p:txBody>
      </p:sp>
      <p:sp>
        <p:nvSpPr>
          <p:cNvPr id="10246" name="Rectangle 3"/>
          <p:cNvSpPr>
            <a:spLocks noGrp="1" noChangeArrowheads="1"/>
          </p:cNvSpPr>
          <p:nvPr>
            <p:ph type="body" sz="half" idx="1"/>
            <p:custDataLst>
              <p:tags r:id="rId3"/>
            </p:custDataLst>
          </p:nvPr>
        </p:nvSpPr>
        <p:spPr>
          <a:xfrm>
            <a:off x="2057400" y="1406526"/>
            <a:ext cx="4559300" cy="5159375"/>
          </a:xfrm>
        </p:spPr>
        <p:txBody>
          <a:bodyPr/>
          <a:lstStyle/>
          <a:p>
            <a:r>
              <a:rPr lang="en-US" dirty="0"/>
              <a:t>External client wants to server with address 10.0.0.4</a:t>
            </a:r>
          </a:p>
          <a:p>
            <a:pPr lvl="1"/>
            <a:r>
              <a:rPr lang="en-US" dirty="0"/>
              <a:t>the server address 10.0.0.4 is local on </a:t>
            </a:r>
            <a:r>
              <a:rPr lang="en-US" dirty="0" err="1"/>
              <a:t>LANdet</a:t>
            </a:r>
            <a:r>
              <a:rPr lang="en-US" dirty="0"/>
              <a:t> (the client can not use it as the recipient address)</a:t>
            </a:r>
          </a:p>
          <a:p>
            <a:pPr lvl="1"/>
            <a:r>
              <a:rPr lang="en-US" dirty="0"/>
              <a:t>Only an externally visible NAT address: 138.76.29.7</a:t>
            </a:r>
          </a:p>
          <a:p>
            <a:r>
              <a:rPr lang="en-US" dirty="0"/>
              <a:t>Solution 1: Static configure NAT to forward incoming connection requests to a specific port on the server</a:t>
            </a:r>
          </a:p>
          <a:p>
            <a:pPr lvl="1"/>
            <a:r>
              <a:rPr lang="en-US" sz="1600" dirty="0"/>
              <a:t>For example ,, (123.76.29.7, port 2500) always to 10.0.0.4 port 25000</a:t>
            </a:r>
          </a:p>
        </p:txBody>
      </p:sp>
      <p:sp>
        <p:nvSpPr>
          <p:cNvPr id="10247" name="Freeform 29"/>
          <p:cNvSpPr>
            <a:spLocks/>
          </p:cNvSpPr>
          <p:nvPr>
            <p:custDataLst>
              <p:tags r:id="rId4"/>
            </p:custDataLst>
          </p:nvPr>
        </p:nvSpPr>
        <p:spPr bwMode="auto">
          <a:xfrm>
            <a:off x="8639175" y="2185988"/>
            <a:ext cx="1676400" cy="2487612"/>
          </a:xfrm>
          <a:custGeom>
            <a:avLst/>
            <a:gdLst>
              <a:gd name="T0" fmla="*/ 173037 w 1056"/>
              <a:gd name="T1" fmla="*/ 1073150 h 1567"/>
              <a:gd name="T2" fmla="*/ 949325 w 1056"/>
              <a:gd name="T3" fmla="*/ 1027112 h 1567"/>
              <a:gd name="T4" fmla="*/ 846137 w 1056"/>
              <a:gd name="T5" fmla="*/ 974725 h 1567"/>
              <a:gd name="T6" fmla="*/ 898525 w 1056"/>
              <a:gd name="T7" fmla="*/ 268287 h 1567"/>
              <a:gd name="T8" fmla="*/ 1262062 w 1056"/>
              <a:gd name="T9" fmla="*/ 60325 h 1567"/>
              <a:gd name="T10" fmla="*/ 1608137 w 1056"/>
              <a:gd name="T11" fmla="*/ 142875 h 1567"/>
              <a:gd name="T12" fmla="*/ 1566862 w 1056"/>
              <a:gd name="T13" fmla="*/ 919162 h 1567"/>
              <a:gd name="T14" fmla="*/ 1595437 w 1056"/>
              <a:gd name="T15" fmla="*/ 1389062 h 1567"/>
              <a:gd name="T16" fmla="*/ 1566862 w 1056"/>
              <a:gd name="T17" fmla="*/ 2303462 h 1567"/>
              <a:gd name="T18" fmla="*/ 939800 w 1056"/>
              <a:gd name="T19" fmla="*/ 2346325 h 1567"/>
              <a:gd name="T20" fmla="*/ 750887 w 1056"/>
              <a:gd name="T21" fmla="*/ 1458912 h 1567"/>
              <a:gd name="T22" fmla="*/ 96837 w 1056"/>
              <a:gd name="T23" fmla="*/ 1330325 h 1567"/>
              <a:gd name="T24" fmla="*/ 173037 w 1056"/>
              <a:gd name="T25" fmla="*/ 1073150 h 1567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1056"/>
              <a:gd name="T40" fmla="*/ 0 h 1567"/>
              <a:gd name="T41" fmla="*/ 1056 w 1056"/>
              <a:gd name="T42" fmla="*/ 1567 h 1567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1056" h="1567">
                <a:moveTo>
                  <a:pt x="109" y="676"/>
                </a:moveTo>
                <a:cubicBezTo>
                  <a:pt x="199" y="644"/>
                  <a:pt x="527" y="657"/>
                  <a:pt x="598" y="647"/>
                </a:cubicBezTo>
                <a:cubicBezTo>
                  <a:pt x="669" y="637"/>
                  <a:pt x="538" y="694"/>
                  <a:pt x="533" y="614"/>
                </a:cubicBezTo>
                <a:cubicBezTo>
                  <a:pt x="527" y="534"/>
                  <a:pt x="522" y="265"/>
                  <a:pt x="566" y="169"/>
                </a:cubicBezTo>
                <a:cubicBezTo>
                  <a:pt x="610" y="73"/>
                  <a:pt x="721" y="51"/>
                  <a:pt x="795" y="38"/>
                </a:cubicBezTo>
                <a:cubicBezTo>
                  <a:pt x="869" y="25"/>
                  <a:pt x="981" y="0"/>
                  <a:pt x="1013" y="90"/>
                </a:cubicBezTo>
                <a:cubicBezTo>
                  <a:pt x="1045" y="180"/>
                  <a:pt x="988" y="448"/>
                  <a:pt x="987" y="579"/>
                </a:cubicBezTo>
                <a:cubicBezTo>
                  <a:pt x="986" y="710"/>
                  <a:pt x="1005" y="730"/>
                  <a:pt x="1005" y="875"/>
                </a:cubicBezTo>
                <a:cubicBezTo>
                  <a:pt x="1005" y="1020"/>
                  <a:pt x="1056" y="1351"/>
                  <a:pt x="987" y="1451"/>
                </a:cubicBezTo>
                <a:cubicBezTo>
                  <a:pt x="918" y="1551"/>
                  <a:pt x="678" y="1567"/>
                  <a:pt x="592" y="1478"/>
                </a:cubicBezTo>
                <a:cubicBezTo>
                  <a:pt x="506" y="1389"/>
                  <a:pt x="562" y="1026"/>
                  <a:pt x="473" y="919"/>
                </a:cubicBezTo>
                <a:cubicBezTo>
                  <a:pt x="384" y="812"/>
                  <a:pt x="122" y="878"/>
                  <a:pt x="61" y="838"/>
                </a:cubicBezTo>
                <a:cubicBezTo>
                  <a:pt x="0" y="798"/>
                  <a:pt x="26" y="710"/>
                  <a:pt x="109" y="676"/>
                </a:cubicBezTo>
                <a:close/>
              </a:path>
            </a:pathLst>
          </a:custGeom>
          <a:solidFill>
            <a:srgbClr val="66CCFF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nb-NO"/>
          </a:p>
        </p:txBody>
      </p:sp>
      <p:graphicFrame>
        <p:nvGraphicFramePr>
          <p:cNvPr id="10242" name="Object 2"/>
          <p:cNvGraphicFramePr>
            <a:graphicFrameLocks noChangeAspect="1"/>
          </p:cNvGraphicFramePr>
          <p:nvPr>
            <p:custDataLst>
              <p:tags r:id="rId5"/>
            </p:custDataLst>
          </p:nvPr>
        </p:nvGraphicFramePr>
        <p:xfrm>
          <a:off x="9675814" y="3138488"/>
          <a:ext cx="579437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26" imgW="1305000" imgH="1085760" progId="">
                  <p:embed/>
                </p:oleObj>
              </mc:Choice>
              <mc:Fallback>
                <p:oleObj name="Clip" r:id="rId26" imgW="1305000" imgH="1085760" progId="">
                  <p:embed/>
                  <p:pic>
                    <p:nvPicPr>
                      <p:cNvPr id="10242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75814" y="3138488"/>
                        <a:ext cx="579437" cy="482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43" name="Object 3"/>
          <p:cNvGraphicFramePr>
            <a:graphicFrameLocks noChangeAspect="1"/>
          </p:cNvGraphicFramePr>
          <p:nvPr>
            <p:custDataLst>
              <p:tags r:id="rId6"/>
            </p:custDataLst>
          </p:nvPr>
        </p:nvGraphicFramePr>
        <p:xfrm>
          <a:off x="9647238" y="3903663"/>
          <a:ext cx="563562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28" imgW="1305000" imgH="1085760" progId="">
                  <p:embed/>
                </p:oleObj>
              </mc:Choice>
              <mc:Fallback>
                <p:oleObj name="Clip" r:id="rId28" imgW="1305000" imgH="1085760" progId="">
                  <p:embed/>
                  <p:pic>
                    <p:nvPicPr>
                      <p:cNvPr id="10243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47238" y="3903663"/>
                        <a:ext cx="563562" cy="469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48" name="Line 33"/>
          <p:cNvSpPr>
            <a:spLocks noChangeShapeType="1"/>
          </p:cNvSpPr>
          <p:nvPr>
            <p:custDataLst>
              <p:tags r:id="rId7"/>
            </p:custDataLst>
          </p:nvPr>
        </p:nvSpPr>
        <p:spPr bwMode="auto">
          <a:xfrm flipV="1">
            <a:off x="8707438" y="3352800"/>
            <a:ext cx="1073150" cy="2063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nb-NO"/>
          </a:p>
        </p:txBody>
      </p:sp>
      <p:sp>
        <p:nvSpPr>
          <p:cNvPr id="10249" name="Line 34"/>
          <p:cNvSpPr>
            <a:spLocks noChangeShapeType="1"/>
          </p:cNvSpPr>
          <p:nvPr>
            <p:custDataLst>
              <p:tags r:id="rId8"/>
            </p:custDataLst>
          </p:nvPr>
        </p:nvSpPr>
        <p:spPr bwMode="auto">
          <a:xfrm flipH="1">
            <a:off x="9547226" y="2617788"/>
            <a:ext cx="9525" cy="14922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nb-NO"/>
          </a:p>
        </p:txBody>
      </p:sp>
      <p:sp>
        <p:nvSpPr>
          <p:cNvPr id="10250" name="Line 35"/>
          <p:cNvSpPr>
            <a:spLocks noChangeShapeType="1"/>
          </p:cNvSpPr>
          <p:nvPr>
            <p:custDataLst>
              <p:tags r:id="rId9"/>
            </p:custDataLst>
          </p:nvPr>
        </p:nvSpPr>
        <p:spPr bwMode="auto">
          <a:xfrm>
            <a:off x="9551988" y="2613025"/>
            <a:ext cx="133350" cy="63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nb-NO"/>
          </a:p>
        </p:txBody>
      </p:sp>
      <p:sp>
        <p:nvSpPr>
          <p:cNvPr id="10251" name="Line 36"/>
          <p:cNvSpPr>
            <a:spLocks noChangeShapeType="1"/>
          </p:cNvSpPr>
          <p:nvPr>
            <p:custDataLst>
              <p:tags r:id="rId10"/>
            </p:custDataLst>
          </p:nvPr>
        </p:nvSpPr>
        <p:spPr bwMode="auto">
          <a:xfrm flipV="1">
            <a:off x="9558338" y="4117975"/>
            <a:ext cx="17145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nb-NO"/>
          </a:p>
        </p:txBody>
      </p:sp>
      <p:sp>
        <p:nvSpPr>
          <p:cNvPr id="10252" name="Text Box 37"/>
          <p:cNvSpPr txBox="1"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9429751" y="2001838"/>
            <a:ext cx="926857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/>
              <a:t>10.0.0.4</a:t>
            </a:r>
          </a:p>
        </p:txBody>
      </p:sp>
      <p:sp>
        <p:nvSpPr>
          <p:cNvPr id="10253" name="Text Box 56"/>
          <p:cNvSpPr txBox="1"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8658226" y="2951163"/>
            <a:ext cx="926857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/>
              <a:t>10.0.0.1</a:t>
            </a:r>
          </a:p>
        </p:txBody>
      </p:sp>
      <p:sp>
        <p:nvSpPr>
          <p:cNvPr id="10254" name="Line 57"/>
          <p:cNvSpPr>
            <a:spLocks noChangeShapeType="1"/>
          </p:cNvSpPr>
          <p:nvPr>
            <p:custDataLst>
              <p:tags r:id="rId13"/>
            </p:custDataLst>
          </p:nvPr>
        </p:nvSpPr>
        <p:spPr bwMode="auto">
          <a:xfrm flipH="1">
            <a:off x="8782051" y="3201989"/>
            <a:ext cx="85725" cy="12858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/>
          <a:lstStyle/>
          <a:p>
            <a:endParaRPr lang="nb-NO"/>
          </a:p>
        </p:txBody>
      </p:sp>
      <p:sp>
        <p:nvSpPr>
          <p:cNvPr id="10255" name="Line 58"/>
          <p:cNvSpPr>
            <a:spLocks noChangeShapeType="1"/>
          </p:cNvSpPr>
          <p:nvPr>
            <p:custDataLst>
              <p:tags r:id="rId14"/>
            </p:custDataLst>
          </p:nvPr>
        </p:nvSpPr>
        <p:spPr bwMode="auto">
          <a:xfrm flipH="1">
            <a:off x="8042276" y="3440114"/>
            <a:ext cx="85725" cy="12858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/>
          </a:ln>
        </p:spPr>
        <p:txBody>
          <a:bodyPr wrap="none"/>
          <a:lstStyle/>
          <a:p>
            <a:endParaRPr lang="nb-NO"/>
          </a:p>
        </p:txBody>
      </p:sp>
      <p:sp>
        <p:nvSpPr>
          <p:cNvPr id="10256" name="Text Box 88"/>
          <p:cNvSpPr txBox="1">
            <a:spLocks noChangeArrowheads="1"/>
          </p:cNvSpPr>
          <p:nvPr>
            <p:custDataLst>
              <p:tags r:id="rId15"/>
            </p:custDataLst>
          </p:nvPr>
        </p:nvSpPr>
        <p:spPr bwMode="auto">
          <a:xfrm>
            <a:off x="8134353" y="3522664"/>
            <a:ext cx="787395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>
                <a:solidFill>
                  <a:srgbClr val="FF0000"/>
                </a:solidFill>
              </a:rPr>
              <a:t>NAT </a:t>
            </a:r>
          </a:p>
          <a:p>
            <a:pPr algn="ctr"/>
            <a:r>
              <a:rPr lang="en-US">
                <a:solidFill>
                  <a:srgbClr val="FF0000"/>
                </a:solidFill>
              </a:rPr>
              <a:t>router</a:t>
            </a:r>
          </a:p>
        </p:txBody>
      </p:sp>
      <p:sp>
        <p:nvSpPr>
          <p:cNvPr id="10257" name="Text Box 89"/>
          <p:cNvSpPr txBox="1">
            <a:spLocks noChangeArrowheads="1"/>
          </p:cNvSpPr>
          <p:nvPr>
            <p:custDataLst>
              <p:tags r:id="rId16"/>
            </p:custDataLst>
          </p:nvPr>
        </p:nvSpPr>
        <p:spPr bwMode="auto">
          <a:xfrm>
            <a:off x="6819900" y="3508375"/>
            <a:ext cx="12954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/>
              <a:t>138.76.29.7</a:t>
            </a:r>
          </a:p>
        </p:txBody>
      </p:sp>
      <p:grpSp>
        <p:nvGrpSpPr>
          <p:cNvPr id="10258" name="Group 91"/>
          <p:cNvGrpSpPr>
            <a:grpSpLocks/>
          </p:cNvGrpSpPr>
          <p:nvPr>
            <p:custDataLst>
              <p:tags r:id="rId17"/>
            </p:custDataLst>
          </p:nvPr>
        </p:nvGrpSpPr>
        <p:grpSpPr bwMode="auto">
          <a:xfrm>
            <a:off x="9729789" y="2274888"/>
            <a:ext cx="331787" cy="755650"/>
            <a:chOff x="4180" y="783"/>
            <a:chExt cx="150" cy="307"/>
          </a:xfrm>
        </p:grpSpPr>
        <p:sp>
          <p:nvSpPr>
            <p:cNvPr id="10277" name="AutoShape 92"/>
            <p:cNvSpPr>
              <a:spLocks noChangeArrowheads="1"/>
            </p:cNvSpPr>
            <p:nvPr/>
          </p:nvSpPr>
          <p:spPr bwMode="auto">
            <a:xfrm>
              <a:off x="4180" y="1019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b-NO"/>
            </a:p>
          </p:txBody>
        </p:sp>
        <p:sp>
          <p:nvSpPr>
            <p:cNvPr id="10278" name="Rectangle 93"/>
            <p:cNvSpPr>
              <a:spLocks noChangeArrowheads="1"/>
            </p:cNvSpPr>
            <p:nvPr/>
          </p:nvSpPr>
          <p:spPr bwMode="auto">
            <a:xfrm>
              <a:off x="4256" y="785"/>
              <a:ext cx="69" cy="236"/>
            </a:xfrm>
            <a:prstGeom prst="rect">
              <a:avLst/>
            </a:prstGeom>
            <a:solidFill>
              <a:srgbClr val="33CCCC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b-NO"/>
            </a:p>
          </p:txBody>
        </p:sp>
        <p:sp>
          <p:nvSpPr>
            <p:cNvPr id="10279" name="Rectangle 94"/>
            <p:cNvSpPr>
              <a:spLocks noChangeArrowheads="1"/>
            </p:cNvSpPr>
            <p:nvPr/>
          </p:nvSpPr>
          <p:spPr bwMode="auto">
            <a:xfrm>
              <a:off x="4181" y="852"/>
              <a:ext cx="95" cy="236"/>
            </a:xfrm>
            <a:prstGeom prst="rect">
              <a:avLst/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b-NO"/>
            </a:p>
          </p:txBody>
        </p:sp>
        <p:sp>
          <p:nvSpPr>
            <p:cNvPr id="10280" name="AutoShape 95"/>
            <p:cNvSpPr>
              <a:spLocks noChangeArrowheads="1"/>
            </p:cNvSpPr>
            <p:nvPr/>
          </p:nvSpPr>
          <p:spPr bwMode="auto">
            <a:xfrm>
              <a:off x="4180" y="783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b-NO"/>
            </a:p>
          </p:txBody>
        </p:sp>
        <p:sp>
          <p:nvSpPr>
            <p:cNvPr id="10281" name="Line 96"/>
            <p:cNvSpPr>
              <a:spLocks noChangeShapeType="1"/>
            </p:cNvSpPr>
            <p:nvPr/>
          </p:nvSpPr>
          <p:spPr bwMode="auto">
            <a:xfrm>
              <a:off x="4330" y="788"/>
              <a:ext cx="0" cy="23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b-NO"/>
            </a:p>
          </p:txBody>
        </p:sp>
        <p:sp>
          <p:nvSpPr>
            <p:cNvPr id="10282" name="Line 97"/>
            <p:cNvSpPr>
              <a:spLocks noChangeShapeType="1"/>
            </p:cNvSpPr>
            <p:nvPr/>
          </p:nvSpPr>
          <p:spPr bwMode="auto">
            <a:xfrm flipH="1">
              <a:off x="4276" y="1019"/>
              <a:ext cx="54" cy="6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b-NO"/>
            </a:p>
          </p:txBody>
        </p:sp>
        <p:sp>
          <p:nvSpPr>
            <p:cNvPr id="10283" name="Rectangle 98"/>
            <p:cNvSpPr>
              <a:spLocks noChangeArrowheads="1"/>
            </p:cNvSpPr>
            <p:nvPr/>
          </p:nvSpPr>
          <p:spPr bwMode="auto">
            <a:xfrm>
              <a:off x="4193" y="883"/>
              <a:ext cx="63" cy="136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b-NO"/>
            </a:p>
          </p:txBody>
        </p:sp>
        <p:sp>
          <p:nvSpPr>
            <p:cNvPr id="10284" name="Rectangle 99"/>
            <p:cNvSpPr>
              <a:spLocks noChangeArrowheads="1"/>
            </p:cNvSpPr>
            <p:nvPr/>
          </p:nvSpPr>
          <p:spPr bwMode="auto">
            <a:xfrm>
              <a:off x="4202" y="924"/>
              <a:ext cx="48" cy="48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b-NO"/>
            </a:p>
          </p:txBody>
        </p:sp>
      </p:grpSp>
      <p:sp>
        <p:nvSpPr>
          <p:cNvPr id="10259" name="Line 100"/>
          <p:cNvSpPr>
            <a:spLocks noChangeShapeType="1"/>
          </p:cNvSpPr>
          <p:nvPr>
            <p:custDataLst>
              <p:tags r:id="rId18"/>
            </p:custDataLst>
          </p:nvPr>
        </p:nvSpPr>
        <p:spPr bwMode="auto">
          <a:xfrm>
            <a:off x="7869239" y="3422650"/>
            <a:ext cx="40163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nb-NO"/>
          </a:p>
        </p:txBody>
      </p:sp>
      <p:grpSp>
        <p:nvGrpSpPr>
          <p:cNvPr id="10260" name="Group 59"/>
          <p:cNvGrpSpPr>
            <a:grpSpLocks/>
          </p:cNvGrpSpPr>
          <p:nvPr>
            <p:custDataLst>
              <p:tags r:id="rId19"/>
            </p:custDataLst>
          </p:nvPr>
        </p:nvGrpSpPr>
        <p:grpSpPr bwMode="auto">
          <a:xfrm>
            <a:off x="8186739" y="3233739"/>
            <a:ext cx="555625" cy="307975"/>
            <a:chOff x="3600" y="219"/>
            <a:chExt cx="360" cy="175"/>
          </a:xfrm>
        </p:grpSpPr>
        <p:sp>
          <p:nvSpPr>
            <p:cNvPr id="10264" name="Oval 60"/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b-NO"/>
            </a:p>
          </p:txBody>
        </p:sp>
        <p:sp>
          <p:nvSpPr>
            <p:cNvPr id="10265" name="Line 61"/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b-NO"/>
            </a:p>
          </p:txBody>
        </p:sp>
        <p:sp>
          <p:nvSpPr>
            <p:cNvPr id="10266" name="Line 62"/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b-NO"/>
            </a:p>
          </p:txBody>
        </p:sp>
        <p:sp>
          <p:nvSpPr>
            <p:cNvPr id="10267" name="Rectangle 63"/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chemeClr val="hlink"/>
            </a:soli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nb-NO"/>
            </a:p>
          </p:txBody>
        </p:sp>
        <p:sp>
          <p:nvSpPr>
            <p:cNvPr id="10268" name="Oval 64"/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b-NO"/>
            </a:p>
          </p:txBody>
        </p:sp>
        <p:grpSp>
          <p:nvGrpSpPr>
            <p:cNvPr id="10269" name="Group 65"/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10274" name="Line 66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b-NO"/>
              </a:p>
            </p:txBody>
          </p:sp>
          <p:sp>
            <p:nvSpPr>
              <p:cNvPr id="10275" name="Line 67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b-NO"/>
              </a:p>
            </p:txBody>
          </p:sp>
          <p:sp>
            <p:nvSpPr>
              <p:cNvPr id="10276" name="Line 68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b-NO"/>
              </a:p>
            </p:txBody>
          </p:sp>
        </p:grpSp>
        <p:grpSp>
          <p:nvGrpSpPr>
            <p:cNvPr id="10270" name="Group 69"/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10271" name="Line 70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b-NO"/>
              </a:p>
            </p:txBody>
          </p:sp>
          <p:sp>
            <p:nvSpPr>
              <p:cNvPr id="10272" name="Line 71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b-NO"/>
              </a:p>
            </p:txBody>
          </p:sp>
          <p:sp>
            <p:nvSpPr>
              <p:cNvPr id="10273" name="Line 72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b-NO"/>
              </a:p>
            </p:txBody>
          </p:sp>
        </p:grpSp>
      </p:grpSp>
      <p:graphicFrame>
        <p:nvGraphicFramePr>
          <p:cNvPr id="10244" name="Object 4"/>
          <p:cNvGraphicFramePr>
            <a:graphicFrameLocks noChangeAspect="1"/>
          </p:cNvGraphicFramePr>
          <p:nvPr>
            <p:custDataLst>
              <p:tags r:id="rId20"/>
            </p:custDataLst>
          </p:nvPr>
        </p:nvGraphicFramePr>
        <p:xfrm>
          <a:off x="6696076" y="2559050"/>
          <a:ext cx="563563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29" imgW="1305000" imgH="1085760" progId="">
                  <p:embed/>
                </p:oleObj>
              </mc:Choice>
              <mc:Fallback>
                <p:oleObj name="Clip" r:id="rId29" imgW="1305000" imgH="1085760" progId="">
                  <p:embed/>
                  <p:pic>
                    <p:nvPicPr>
                      <p:cNvPr id="10244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96076" y="2559050"/>
                        <a:ext cx="563563" cy="469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61" name="Text Box 102"/>
          <p:cNvSpPr txBox="1">
            <a:spLocks noChangeArrowheads="1"/>
          </p:cNvSpPr>
          <p:nvPr>
            <p:custDataLst>
              <p:tags r:id="rId21"/>
            </p:custDataLst>
          </p:nvPr>
        </p:nvSpPr>
        <p:spPr bwMode="auto">
          <a:xfrm>
            <a:off x="6570663" y="2187576"/>
            <a:ext cx="8001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Client</a:t>
            </a:r>
          </a:p>
        </p:txBody>
      </p:sp>
      <p:sp>
        <p:nvSpPr>
          <p:cNvPr id="10262" name="Text Box 103"/>
          <p:cNvSpPr txBox="1">
            <a:spLocks noChangeArrowheads="1"/>
          </p:cNvSpPr>
          <p:nvPr>
            <p:custDataLst>
              <p:tags r:id="rId22"/>
            </p:custDataLst>
          </p:nvPr>
        </p:nvSpPr>
        <p:spPr bwMode="auto">
          <a:xfrm>
            <a:off x="7305675" y="2268539"/>
            <a:ext cx="412292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3200"/>
              <a:t>?</a:t>
            </a:r>
          </a:p>
        </p:txBody>
      </p:sp>
      <p:sp>
        <p:nvSpPr>
          <p:cNvPr id="10263" name="Line 104"/>
          <p:cNvSpPr>
            <a:spLocks noChangeShapeType="1"/>
          </p:cNvSpPr>
          <p:nvPr>
            <p:custDataLst>
              <p:tags r:id="rId23"/>
            </p:custDataLst>
          </p:nvPr>
        </p:nvSpPr>
        <p:spPr bwMode="auto">
          <a:xfrm>
            <a:off x="7177089" y="3019426"/>
            <a:ext cx="401637" cy="2778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/>
          <a:lstStyle/>
          <a:p>
            <a:endParaRPr lang="nb-NO"/>
          </a:p>
        </p:txBody>
      </p:sp>
      <p:sp>
        <p:nvSpPr>
          <p:cNvPr id="46" name="Slide Number Placeholder 4">
            <a:extLst>
              <a:ext uri="{FF2B5EF4-FFF2-40B4-BE49-F238E27FC236}">
                <a16:creationId xmlns:a16="http://schemas.microsoft.com/office/drawing/2014/main" id="{B4F5CEEC-2A3B-499B-AC27-29EBC22A0E50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24"/>
            </p:custDataLst>
          </p:nvPr>
        </p:nvSpPr>
        <p:spPr>
          <a:xfrm>
            <a:off x="0" y="-7859"/>
            <a:ext cx="1262407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AF1C8AE-2CDD-414F-82E2-A8C08F8C4BDB}" type="slidenum">
              <a:rPr lang="en-US" smtClean="0"/>
              <a:pPr>
                <a:defRPr/>
              </a:pPr>
              <a:t>63</a:t>
            </a:fld>
            <a:r>
              <a:rPr lang="en-US" dirty="0"/>
              <a:t>/84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78168564"/>
      </p:ext>
    </p:extLst>
  </p:cSld>
  <p:clrMapOvr>
    <a:masterClrMapping/>
  </p:clrMapOvr>
  <p:transition spd="slow">
    <p:wheel spokes="1"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8" name="Rectangle 2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>
          <a:xfrm>
            <a:off x="2057400" y="0"/>
            <a:ext cx="7772400" cy="857250"/>
          </a:xfrm>
        </p:spPr>
        <p:txBody>
          <a:bodyPr/>
          <a:lstStyle/>
          <a:p>
            <a:r>
              <a:rPr lang="en-US"/>
              <a:t>NAT traversal problem</a:t>
            </a:r>
          </a:p>
        </p:txBody>
      </p:sp>
      <p:sp>
        <p:nvSpPr>
          <p:cNvPr id="11269" name="Rectangle 3"/>
          <p:cNvSpPr>
            <a:spLocks noGrp="1" noChangeArrowheads="1"/>
          </p:cNvSpPr>
          <p:nvPr>
            <p:ph type="body" sz="half" idx="1"/>
            <p:custDataLst>
              <p:tags r:id="rId3"/>
            </p:custDataLst>
          </p:nvPr>
        </p:nvSpPr>
        <p:spPr>
          <a:xfrm>
            <a:off x="2057400" y="1406526"/>
            <a:ext cx="5003800" cy="5159375"/>
          </a:xfrm>
        </p:spPr>
        <p:txBody>
          <a:bodyPr>
            <a:normAutofit/>
          </a:bodyPr>
          <a:lstStyle/>
          <a:p>
            <a:r>
              <a:rPr lang="en-US" dirty="0"/>
              <a:t>Solution 2: Universal Plug and Play (</a:t>
            </a:r>
            <a:r>
              <a:rPr lang="en-US" dirty="0">
                <a:solidFill>
                  <a:srgbClr val="FF0000"/>
                </a:solidFill>
              </a:rPr>
              <a:t>UPnP</a:t>
            </a:r>
            <a:r>
              <a:rPr lang="en-US" dirty="0"/>
              <a:t>) Internet Gateway Device (</a:t>
            </a:r>
            <a:r>
              <a:rPr lang="en-US" dirty="0">
                <a:solidFill>
                  <a:srgbClr val="FF0000"/>
                </a:solidFill>
              </a:rPr>
              <a:t>IGD</a:t>
            </a:r>
            <a:r>
              <a:rPr lang="en-US" dirty="0"/>
              <a:t>) protocol. Allows the NAT machine to:</a:t>
            </a:r>
          </a:p>
          <a:p>
            <a:pPr lvl="1"/>
            <a:r>
              <a:rPr lang="en-US" dirty="0"/>
              <a:t>learn public IP address (138.76.29.7)</a:t>
            </a:r>
          </a:p>
          <a:p>
            <a:pPr lvl="1"/>
            <a:r>
              <a:rPr lang="en-US" dirty="0"/>
              <a:t>Add / remove port mappings (with lease times) on router</a:t>
            </a:r>
          </a:p>
          <a:p>
            <a:pPr lvl="1"/>
            <a:endParaRPr lang="en-US" dirty="0"/>
          </a:p>
          <a:p>
            <a:pPr lvl="1">
              <a:spcBef>
                <a:spcPct val="0"/>
              </a:spcBef>
              <a:buFont typeface="Wingdings" pitchFamily="2" charset="2"/>
              <a:buNone/>
            </a:pPr>
            <a:r>
              <a:rPr lang="en-US" dirty="0" err="1"/>
              <a:t>ie</a:t>
            </a:r>
            <a:r>
              <a:rPr lang="en-US" dirty="0"/>
              <a:t>, automate static NAT “port map configuration”</a:t>
            </a:r>
          </a:p>
        </p:txBody>
      </p:sp>
      <p:sp>
        <p:nvSpPr>
          <p:cNvPr id="11270" name="Freeform 51"/>
          <p:cNvSpPr>
            <a:spLocks/>
          </p:cNvSpPr>
          <p:nvPr>
            <p:custDataLst>
              <p:tags r:id="rId4"/>
            </p:custDataLst>
          </p:nvPr>
        </p:nvSpPr>
        <p:spPr bwMode="auto">
          <a:xfrm>
            <a:off x="8639175" y="2185988"/>
            <a:ext cx="1676400" cy="2487612"/>
          </a:xfrm>
          <a:custGeom>
            <a:avLst/>
            <a:gdLst>
              <a:gd name="T0" fmla="*/ 173037 w 1056"/>
              <a:gd name="T1" fmla="*/ 1073150 h 1567"/>
              <a:gd name="T2" fmla="*/ 949325 w 1056"/>
              <a:gd name="T3" fmla="*/ 1027112 h 1567"/>
              <a:gd name="T4" fmla="*/ 846137 w 1056"/>
              <a:gd name="T5" fmla="*/ 974725 h 1567"/>
              <a:gd name="T6" fmla="*/ 898525 w 1056"/>
              <a:gd name="T7" fmla="*/ 268287 h 1567"/>
              <a:gd name="T8" fmla="*/ 1262062 w 1056"/>
              <a:gd name="T9" fmla="*/ 60325 h 1567"/>
              <a:gd name="T10" fmla="*/ 1608137 w 1056"/>
              <a:gd name="T11" fmla="*/ 142875 h 1567"/>
              <a:gd name="T12" fmla="*/ 1566862 w 1056"/>
              <a:gd name="T13" fmla="*/ 919162 h 1567"/>
              <a:gd name="T14" fmla="*/ 1595437 w 1056"/>
              <a:gd name="T15" fmla="*/ 1389062 h 1567"/>
              <a:gd name="T16" fmla="*/ 1566862 w 1056"/>
              <a:gd name="T17" fmla="*/ 2303462 h 1567"/>
              <a:gd name="T18" fmla="*/ 939800 w 1056"/>
              <a:gd name="T19" fmla="*/ 2346325 h 1567"/>
              <a:gd name="T20" fmla="*/ 750887 w 1056"/>
              <a:gd name="T21" fmla="*/ 1458912 h 1567"/>
              <a:gd name="T22" fmla="*/ 96837 w 1056"/>
              <a:gd name="T23" fmla="*/ 1330325 h 1567"/>
              <a:gd name="T24" fmla="*/ 173037 w 1056"/>
              <a:gd name="T25" fmla="*/ 1073150 h 1567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1056"/>
              <a:gd name="T40" fmla="*/ 0 h 1567"/>
              <a:gd name="T41" fmla="*/ 1056 w 1056"/>
              <a:gd name="T42" fmla="*/ 1567 h 1567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1056" h="1567">
                <a:moveTo>
                  <a:pt x="109" y="676"/>
                </a:moveTo>
                <a:cubicBezTo>
                  <a:pt x="199" y="644"/>
                  <a:pt x="527" y="657"/>
                  <a:pt x="598" y="647"/>
                </a:cubicBezTo>
                <a:cubicBezTo>
                  <a:pt x="669" y="637"/>
                  <a:pt x="538" y="694"/>
                  <a:pt x="533" y="614"/>
                </a:cubicBezTo>
                <a:cubicBezTo>
                  <a:pt x="527" y="534"/>
                  <a:pt x="522" y="265"/>
                  <a:pt x="566" y="169"/>
                </a:cubicBezTo>
                <a:cubicBezTo>
                  <a:pt x="610" y="73"/>
                  <a:pt x="721" y="51"/>
                  <a:pt x="795" y="38"/>
                </a:cubicBezTo>
                <a:cubicBezTo>
                  <a:pt x="869" y="25"/>
                  <a:pt x="981" y="0"/>
                  <a:pt x="1013" y="90"/>
                </a:cubicBezTo>
                <a:cubicBezTo>
                  <a:pt x="1045" y="180"/>
                  <a:pt x="988" y="448"/>
                  <a:pt x="987" y="579"/>
                </a:cubicBezTo>
                <a:cubicBezTo>
                  <a:pt x="986" y="710"/>
                  <a:pt x="1005" y="730"/>
                  <a:pt x="1005" y="875"/>
                </a:cubicBezTo>
                <a:cubicBezTo>
                  <a:pt x="1005" y="1020"/>
                  <a:pt x="1056" y="1351"/>
                  <a:pt x="987" y="1451"/>
                </a:cubicBezTo>
                <a:cubicBezTo>
                  <a:pt x="918" y="1551"/>
                  <a:pt x="678" y="1567"/>
                  <a:pt x="592" y="1478"/>
                </a:cubicBezTo>
                <a:cubicBezTo>
                  <a:pt x="506" y="1389"/>
                  <a:pt x="562" y="1026"/>
                  <a:pt x="473" y="919"/>
                </a:cubicBezTo>
                <a:cubicBezTo>
                  <a:pt x="384" y="812"/>
                  <a:pt x="122" y="878"/>
                  <a:pt x="61" y="838"/>
                </a:cubicBezTo>
                <a:cubicBezTo>
                  <a:pt x="0" y="798"/>
                  <a:pt x="26" y="710"/>
                  <a:pt x="109" y="676"/>
                </a:cubicBezTo>
                <a:close/>
              </a:path>
            </a:pathLst>
          </a:custGeom>
          <a:solidFill>
            <a:srgbClr val="66CCFF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nb-NO"/>
          </a:p>
        </p:txBody>
      </p:sp>
      <p:graphicFrame>
        <p:nvGraphicFramePr>
          <p:cNvPr id="11266" name="Object 2"/>
          <p:cNvGraphicFramePr>
            <a:graphicFrameLocks noChangeAspect="1"/>
          </p:cNvGraphicFramePr>
          <p:nvPr>
            <p:custDataLst>
              <p:tags r:id="rId5"/>
            </p:custDataLst>
          </p:nvPr>
        </p:nvGraphicFramePr>
        <p:xfrm>
          <a:off x="9675814" y="3138488"/>
          <a:ext cx="579437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24" imgW="1305000" imgH="1085760" progId="">
                  <p:embed/>
                </p:oleObj>
              </mc:Choice>
              <mc:Fallback>
                <p:oleObj name="Clip" r:id="rId24" imgW="1305000" imgH="1085760" progId="">
                  <p:embed/>
                  <p:pic>
                    <p:nvPicPr>
                      <p:cNvPr id="11266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75814" y="3138488"/>
                        <a:ext cx="579437" cy="482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267" name="Object 3"/>
          <p:cNvGraphicFramePr>
            <a:graphicFrameLocks noChangeAspect="1"/>
          </p:cNvGraphicFramePr>
          <p:nvPr>
            <p:custDataLst>
              <p:tags r:id="rId6"/>
            </p:custDataLst>
          </p:nvPr>
        </p:nvGraphicFramePr>
        <p:xfrm>
          <a:off x="9647238" y="3903663"/>
          <a:ext cx="563562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26" imgW="1305000" imgH="1085760" progId="">
                  <p:embed/>
                </p:oleObj>
              </mc:Choice>
              <mc:Fallback>
                <p:oleObj name="Clip" r:id="rId26" imgW="1305000" imgH="1085760" progId="">
                  <p:embed/>
                  <p:pic>
                    <p:nvPicPr>
                      <p:cNvPr id="11267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47238" y="3903663"/>
                        <a:ext cx="563562" cy="469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271" name="Line 54"/>
          <p:cNvSpPr>
            <a:spLocks noChangeShapeType="1"/>
          </p:cNvSpPr>
          <p:nvPr>
            <p:custDataLst>
              <p:tags r:id="rId7"/>
            </p:custDataLst>
          </p:nvPr>
        </p:nvSpPr>
        <p:spPr bwMode="auto">
          <a:xfrm flipV="1">
            <a:off x="8707438" y="3352800"/>
            <a:ext cx="1073150" cy="2063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nb-NO"/>
          </a:p>
        </p:txBody>
      </p:sp>
      <p:sp>
        <p:nvSpPr>
          <p:cNvPr id="11272" name="Line 55"/>
          <p:cNvSpPr>
            <a:spLocks noChangeShapeType="1"/>
          </p:cNvSpPr>
          <p:nvPr>
            <p:custDataLst>
              <p:tags r:id="rId8"/>
            </p:custDataLst>
          </p:nvPr>
        </p:nvSpPr>
        <p:spPr bwMode="auto">
          <a:xfrm flipH="1">
            <a:off x="9547226" y="2617788"/>
            <a:ext cx="9525" cy="14922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nb-NO"/>
          </a:p>
        </p:txBody>
      </p:sp>
      <p:sp>
        <p:nvSpPr>
          <p:cNvPr id="11273" name="Line 56"/>
          <p:cNvSpPr>
            <a:spLocks noChangeShapeType="1"/>
          </p:cNvSpPr>
          <p:nvPr>
            <p:custDataLst>
              <p:tags r:id="rId9"/>
            </p:custDataLst>
          </p:nvPr>
        </p:nvSpPr>
        <p:spPr bwMode="auto">
          <a:xfrm>
            <a:off x="9551988" y="2613025"/>
            <a:ext cx="133350" cy="63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nb-NO"/>
          </a:p>
        </p:txBody>
      </p:sp>
      <p:sp>
        <p:nvSpPr>
          <p:cNvPr id="11274" name="Line 57"/>
          <p:cNvSpPr>
            <a:spLocks noChangeShapeType="1"/>
          </p:cNvSpPr>
          <p:nvPr>
            <p:custDataLst>
              <p:tags r:id="rId10"/>
            </p:custDataLst>
          </p:nvPr>
        </p:nvSpPr>
        <p:spPr bwMode="auto">
          <a:xfrm flipV="1">
            <a:off x="9558338" y="4117975"/>
            <a:ext cx="17145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nb-NO"/>
          </a:p>
        </p:txBody>
      </p:sp>
      <p:sp>
        <p:nvSpPr>
          <p:cNvPr id="11275" name="Text Box 58"/>
          <p:cNvSpPr txBox="1"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9429751" y="2001838"/>
            <a:ext cx="926857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/>
              <a:t>10.0.0.4</a:t>
            </a:r>
          </a:p>
        </p:txBody>
      </p:sp>
      <p:sp>
        <p:nvSpPr>
          <p:cNvPr id="11276" name="Text Box 59"/>
          <p:cNvSpPr txBox="1"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8658226" y="2951163"/>
            <a:ext cx="926857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/>
              <a:t>10.0.0.1</a:t>
            </a:r>
          </a:p>
        </p:txBody>
      </p:sp>
      <p:sp>
        <p:nvSpPr>
          <p:cNvPr id="11277" name="Line 60"/>
          <p:cNvSpPr>
            <a:spLocks noChangeShapeType="1"/>
          </p:cNvSpPr>
          <p:nvPr>
            <p:custDataLst>
              <p:tags r:id="rId13"/>
            </p:custDataLst>
          </p:nvPr>
        </p:nvSpPr>
        <p:spPr bwMode="auto">
          <a:xfrm flipH="1">
            <a:off x="8782051" y="3201989"/>
            <a:ext cx="85725" cy="12858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/>
          <a:lstStyle/>
          <a:p>
            <a:endParaRPr lang="nb-NO"/>
          </a:p>
        </p:txBody>
      </p:sp>
      <p:sp>
        <p:nvSpPr>
          <p:cNvPr id="11278" name="Line 61"/>
          <p:cNvSpPr>
            <a:spLocks noChangeShapeType="1"/>
          </p:cNvSpPr>
          <p:nvPr>
            <p:custDataLst>
              <p:tags r:id="rId14"/>
            </p:custDataLst>
          </p:nvPr>
        </p:nvSpPr>
        <p:spPr bwMode="auto">
          <a:xfrm flipH="1">
            <a:off x="8042276" y="3440114"/>
            <a:ext cx="85725" cy="12858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/>
          </a:ln>
        </p:spPr>
        <p:txBody>
          <a:bodyPr wrap="none"/>
          <a:lstStyle/>
          <a:p>
            <a:endParaRPr lang="nb-NO"/>
          </a:p>
        </p:txBody>
      </p:sp>
      <p:sp>
        <p:nvSpPr>
          <p:cNvPr id="11279" name="Text Box 62"/>
          <p:cNvSpPr txBox="1">
            <a:spLocks noChangeArrowheads="1"/>
          </p:cNvSpPr>
          <p:nvPr>
            <p:custDataLst>
              <p:tags r:id="rId15"/>
            </p:custDataLst>
          </p:nvPr>
        </p:nvSpPr>
        <p:spPr bwMode="auto">
          <a:xfrm>
            <a:off x="8134353" y="3522664"/>
            <a:ext cx="787395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/>
              <a:t>NAT </a:t>
            </a:r>
          </a:p>
          <a:p>
            <a:pPr algn="ctr"/>
            <a:r>
              <a:rPr lang="en-US"/>
              <a:t>router</a:t>
            </a:r>
          </a:p>
        </p:txBody>
      </p:sp>
      <p:sp>
        <p:nvSpPr>
          <p:cNvPr id="11280" name="Text Box 63"/>
          <p:cNvSpPr txBox="1">
            <a:spLocks noChangeArrowheads="1"/>
          </p:cNvSpPr>
          <p:nvPr>
            <p:custDataLst>
              <p:tags r:id="rId16"/>
            </p:custDataLst>
          </p:nvPr>
        </p:nvSpPr>
        <p:spPr bwMode="auto">
          <a:xfrm>
            <a:off x="6819900" y="3508375"/>
            <a:ext cx="12954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/>
              <a:t>138.76.29.7</a:t>
            </a:r>
          </a:p>
        </p:txBody>
      </p:sp>
      <p:grpSp>
        <p:nvGrpSpPr>
          <p:cNvPr id="11281" name="Group 64"/>
          <p:cNvGrpSpPr>
            <a:grpSpLocks/>
          </p:cNvGrpSpPr>
          <p:nvPr>
            <p:custDataLst>
              <p:tags r:id="rId17"/>
            </p:custDataLst>
          </p:nvPr>
        </p:nvGrpSpPr>
        <p:grpSpPr bwMode="auto">
          <a:xfrm>
            <a:off x="9729789" y="2274888"/>
            <a:ext cx="331787" cy="755650"/>
            <a:chOff x="4180" y="783"/>
            <a:chExt cx="150" cy="307"/>
          </a:xfrm>
        </p:grpSpPr>
        <p:sp>
          <p:nvSpPr>
            <p:cNvPr id="11299" name="AutoShape 65"/>
            <p:cNvSpPr>
              <a:spLocks noChangeArrowheads="1"/>
            </p:cNvSpPr>
            <p:nvPr/>
          </p:nvSpPr>
          <p:spPr bwMode="auto">
            <a:xfrm>
              <a:off x="4180" y="1019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b-NO"/>
            </a:p>
          </p:txBody>
        </p:sp>
        <p:sp>
          <p:nvSpPr>
            <p:cNvPr id="11300" name="Rectangle 66"/>
            <p:cNvSpPr>
              <a:spLocks noChangeArrowheads="1"/>
            </p:cNvSpPr>
            <p:nvPr/>
          </p:nvSpPr>
          <p:spPr bwMode="auto">
            <a:xfrm>
              <a:off x="4256" y="785"/>
              <a:ext cx="69" cy="236"/>
            </a:xfrm>
            <a:prstGeom prst="rect">
              <a:avLst/>
            </a:prstGeom>
            <a:solidFill>
              <a:srgbClr val="33CCCC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b-NO"/>
            </a:p>
          </p:txBody>
        </p:sp>
        <p:sp>
          <p:nvSpPr>
            <p:cNvPr id="11301" name="Rectangle 67"/>
            <p:cNvSpPr>
              <a:spLocks noChangeArrowheads="1"/>
            </p:cNvSpPr>
            <p:nvPr/>
          </p:nvSpPr>
          <p:spPr bwMode="auto">
            <a:xfrm>
              <a:off x="4181" y="852"/>
              <a:ext cx="95" cy="236"/>
            </a:xfrm>
            <a:prstGeom prst="rect">
              <a:avLst/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b-NO"/>
            </a:p>
          </p:txBody>
        </p:sp>
        <p:sp>
          <p:nvSpPr>
            <p:cNvPr id="11302" name="AutoShape 68"/>
            <p:cNvSpPr>
              <a:spLocks noChangeArrowheads="1"/>
            </p:cNvSpPr>
            <p:nvPr/>
          </p:nvSpPr>
          <p:spPr bwMode="auto">
            <a:xfrm>
              <a:off x="4180" y="783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b-NO"/>
            </a:p>
          </p:txBody>
        </p:sp>
        <p:sp>
          <p:nvSpPr>
            <p:cNvPr id="11303" name="Line 69"/>
            <p:cNvSpPr>
              <a:spLocks noChangeShapeType="1"/>
            </p:cNvSpPr>
            <p:nvPr/>
          </p:nvSpPr>
          <p:spPr bwMode="auto">
            <a:xfrm>
              <a:off x="4330" y="788"/>
              <a:ext cx="0" cy="23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b-NO"/>
            </a:p>
          </p:txBody>
        </p:sp>
        <p:sp>
          <p:nvSpPr>
            <p:cNvPr id="11304" name="Line 70"/>
            <p:cNvSpPr>
              <a:spLocks noChangeShapeType="1"/>
            </p:cNvSpPr>
            <p:nvPr/>
          </p:nvSpPr>
          <p:spPr bwMode="auto">
            <a:xfrm flipH="1">
              <a:off x="4276" y="1019"/>
              <a:ext cx="54" cy="6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b-NO"/>
            </a:p>
          </p:txBody>
        </p:sp>
        <p:sp>
          <p:nvSpPr>
            <p:cNvPr id="11305" name="Rectangle 71"/>
            <p:cNvSpPr>
              <a:spLocks noChangeArrowheads="1"/>
            </p:cNvSpPr>
            <p:nvPr/>
          </p:nvSpPr>
          <p:spPr bwMode="auto">
            <a:xfrm>
              <a:off x="4193" y="883"/>
              <a:ext cx="63" cy="136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b-NO"/>
            </a:p>
          </p:txBody>
        </p:sp>
        <p:sp>
          <p:nvSpPr>
            <p:cNvPr id="11306" name="Rectangle 72"/>
            <p:cNvSpPr>
              <a:spLocks noChangeArrowheads="1"/>
            </p:cNvSpPr>
            <p:nvPr/>
          </p:nvSpPr>
          <p:spPr bwMode="auto">
            <a:xfrm>
              <a:off x="4202" y="924"/>
              <a:ext cx="48" cy="48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b-NO"/>
            </a:p>
          </p:txBody>
        </p:sp>
      </p:grpSp>
      <p:sp>
        <p:nvSpPr>
          <p:cNvPr id="11282" name="Line 73"/>
          <p:cNvSpPr>
            <a:spLocks noChangeShapeType="1"/>
          </p:cNvSpPr>
          <p:nvPr>
            <p:custDataLst>
              <p:tags r:id="rId18"/>
            </p:custDataLst>
          </p:nvPr>
        </p:nvSpPr>
        <p:spPr bwMode="auto">
          <a:xfrm>
            <a:off x="7869239" y="3422650"/>
            <a:ext cx="40163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nb-NO"/>
          </a:p>
        </p:txBody>
      </p:sp>
      <p:grpSp>
        <p:nvGrpSpPr>
          <p:cNvPr id="11283" name="Group 74"/>
          <p:cNvGrpSpPr>
            <a:grpSpLocks/>
          </p:cNvGrpSpPr>
          <p:nvPr>
            <p:custDataLst>
              <p:tags r:id="rId19"/>
            </p:custDataLst>
          </p:nvPr>
        </p:nvGrpSpPr>
        <p:grpSpPr bwMode="auto">
          <a:xfrm>
            <a:off x="8186739" y="3233739"/>
            <a:ext cx="555625" cy="307975"/>
            <a:chOff x="3600" y="219"/>
            <a:chExt cx="360" cy="175"/>
          </a:xfrm>
        </p:grpSpPr>
        <p:sp>
          <p:nvSpPr>
            <p:cNvPr id="11286" name="Oval 75"/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b-NO"/>
            </a:p>
          </p:txBody>
        </p:sp>
        <p:sp>
          <p:nvSpPr>
            <p:cNvPr id="11287" name="Line 76"/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b-NO"/>
            </a:p>
          </p:txBody>
        </p:sp>
        <p:sp>
          <p:nvSpPr>
            <p:cNvPr id="11288" name="Line 77"/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b-NO"/>
            </a:p>
          </p:txBody>
        </p:sp>
        <p:sp>
          <p:nvSpPr>
            <p:cNvPr id="11289" name="Rectangle 78"/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chemeClr val="hlink"/>
            </a:soli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nb-NO"/>
            </a:p>
          </p:txBody>
        </p:sp>
        <p:sp>
          <p:nvSpPr>
            <p:cNvPr id="11290" name="Oval 79"/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b-NO"/>
            </a:p>
          </p:txBody>
        </p:sp>
        <p:grpSp>
          <p:nvGrpSpPr>
            <p:cNvPr id="11291" name="Group 80"/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11296" name="Line 81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b-NO"/>
              </a:p>
            </p:txBody>
          </p:sp>
          <p:sp>
            <p:nvSpPr>
              <p:cNvPr id="11297" name="Line 82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b-NO"/>
              </a:p>
            </p:txBody>
          </p:sp>
          <p:sp>
            <p:nvSpPr>
              <p:cNvPr id="11298" name="Line 83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b-NO"/>
              </a:p>
            </p:txBody>
          </p:sp>
        </p:grpSp>
        <p:grpSp>
          <p:nvGrpSpPr>
            <p:cNvPr id="11292" name="Group 84"/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11293" name="Line 85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b-NO"/>
              </a:p>
            </p:txBody>
          </p:sp>
          <p:sp>
            <p:nvSpPr>
              <p:cNvPr id="11294" name="Line 86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b-NO"/>
              </a:p>
            </p:txBody>
          </p:sp>
          <p:sp>
            <p:nvSpPr>
              <p:cNvPr id="11295" name="Line 87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b-NO"/>
              </a:p>
            </p:txBody>
          </p:sp>
        </p:grpSp>
      </p:grpSp>
      <p:sp>
        <p:nvSpPr>
          <p:cNvPr id="11284" name="Freeform 92"/>
          <p:cNvSpPr>
            <a:spLocks/>
          </p:cNvSpPr>
          <p:nvPr>
            <p:custDataLst>
              <p:tags r:id="rId20"/>
            </p:custDataLst>
          </p:nvPr>
        </p:nvSpPr>
        <p:spPr bwMode="auto">
          <a:xfrm>
            <a:off x="8769351" y="2339975"/>
            <a:ext cx="1166813" cy="1079500"/>
          </a:xfrm>
          <a:custGeom>
            <a:avLst/>
            <a:gdLst>
              <a:gd name="T0" fmla="*/ 0 w 735"/>
              <a:gd name="T1" fmla="*/ 1040219 h 742"/>
              <a:gd name="T2" fmla="*/ 631825 w 735"/>
              <a:gd name="T3" fmla="*/ 974751 h 742"/>
              <a:gd name="T4" fmla="*/ 660400 w 735"/>
              <a:gd name="T5" fmla="*/ 408813 h 742"/>
              <a:gd name="T6" fmla="*/ 717550 w 735"/>
              <a:gd name="T7" fmla="*/ 59649 h 742"/>
              <a:gd name="T8" fmla="*/ 1166813 w 735"/>
              <a:gd name="T9" fmla="*/ 46555 h 74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35"/>
              <a:gd name="T16" fmla="*/ 0 h 742"/>
              <a:gd name="T17" fmla="*/ 735 w 735"/>
              <a:gd name="T18" fmla="*/ 742 h 74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35" h="742">
                <a:moveTo>
                  <a:pt x="0" y="715"/>
                </a:moveTo>
                <a:cubicBezTo>
                  <a:pt x="66" y="708"/>
                  <a:pt x="329" y="742"/>
                  <a:pt x="398" y="670"/>
                </a:cubicBezTo>
                <a:cubicBezTo>
                  <a:pt x="467" y="598"/>
                  <a:pt x="407" y="386"/>
                  <a:pt x="416" y="281"/>
                </a:cubicBezTo>
                <a:cubicBezTo>
                  <a:pt x="425" y="176"/>
                  <a:pt x="399" y="82"/>
                  <a:pt x="452" y="41"/>
                </a:cubicBezTo>
                <a:cubicBezTo>
                  <a:pt x="505" y="0"/>
                  <a:pt x="676" y="34"/>
                  <a:pt x="735" y="32"/>
                </a:cubicBezTo>
              </a:path>
            </a:pathLst>
          </a:cu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 wrap="none"/>
          <a:lstStyle/>
          <a:p>
            <a:endParaRPr lang="nb-NO"/>
          </a:p>
        </p:txBody>
      </p:sp>
      <p:sp>
        <p:nvSpPr>
          <p:cNvPr id="11285" name="Text Box 93"/>
          <p:cNvSpPr txBox="1">
            <a:spLocks noChangeArrowheads="1"/>
          </p:cNvSpPr>
          <p:nvPr>
            <p:custDataLst>
              <p:tags r:id="rId21"/>
            </p:custDataLst>
          </p:nvPr>
        </p:nvSpPr>
        <p:spPr bwMode="auto">
          <a:xfrm>
            <a:off x="8845551" y="2495550"/>
            <a:ext cx="59503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IGD</a:t>
            </a:r>
          </a:p>
        </p:txBody>
      </p:sp>
      <p:sp>
        <p:nvSpPr>
          <p:cNvPr id="44" name="Slide Number Placeholder 4">
            <a:extLst>
              <a:ext uri="{FF2B5EF4-FFF2-40B4-BE49-F238E27FC236}">
                <a16:creationId xmlns:a16="http://schemas.microsoft.com/office/drawing/2014/main" id="{B1DFB123-C0E8-448B-8E3B-6C09D0EB6C76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22"/>
            </p:custDataLst>
          </p:nvPr>
        </p:nvSpPr>
        <p:spPr>
          <a:xfrm>
            <a:off x="0" y="-7859"/>
            <a:ext cx="1262407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AF1C8AE-2CDD-414F-82E2-A8C08F8C4BDB}" type="slidenum">
              <a:rPr lang="en-US" smtClean="0"/>
              <a:pPr>
                <a:defRPr/>
              </a:pPr>
              <a:t>64</a:t>
            </a:fld>
            <a:r>
              <a:rPr lang="en-US" dirty="0"/>
              <a:t>/84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55825821"/>
      </p:ext>
    </p:extLst>
  </p:cSld>
  <p:clrMapOvr>
    <a:masterClrMapping/>
  </p:clrMapOvr>
  <p:transition spd="slow">
    <p:wheel spokes="1"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4" name="Rectangle 2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>
          <a:xfrm>
            <a:off x="2057400" y="0"/>
            <a:ext cx="7772400" cy="857250"/>
          </a:xfrm>
        </p:spPr>
        <p:txBody>
          <a:bodyPr/>
          <a:lstStyle/>
          <a:p>
            <a:r>
              <a:rPr lang="en-US" dirty="0"/>
              <a:t>NAT traversal problem</a:t>
            </a:r>
          </a:p>
        </p:txBody>
      </p:sp>
      <p:sp>
        <p:nvSpPr>
          <p:cNvPr id="12295" name="Rectangle 3"/>
          <p:cNvSpPr>
            <a:spLocks noGrp="1" noChangeArrowheads="1"/>
          </p:cNvSpPr>
          <p:nvPr>
            <p:ph type="body" sz="half" idx="1"/>
            <p:custDataLst>
              <p:tags r:id="rId3"/>
            </p:custDataLst>
          </p:nvPr>
        </p:nvSpPr>
        <p:spPr>
          <a:xfrm>
            <a:off x="2057401" y="928689"/>
            <a:ext cx="7675563" cy="2071687"/>
          </a:xfrm>
        </p:spPr>
        <p:txBody>
          <a:bodyPr>
            <a:normAutofit/>
          </a:bodyPr>
          <a:lstStyle/>
          <a:p>
            <a:r>
              <a:rPr lang="en-US" dirty="0"/>
              <a:t>Solution 3: relaying (</a:t>
            </a:r>
            <a:r>
              <a:rPr lang="en-US" dirty="0" err="1"/>
              <a:t>e.g</a:t>
            </a:r>
            <a:r>
              <a:rPr lang="en-US" dirty="0"/>
              <a:t> Skype)</a:t>
            </a:r>
          </a:p>
          <a:p>
            <a:pPr lvl="1"/>
            <a:r>
              <a:rPr lang="en-US" dirty="0"/>
              <a:t>The NAT client established connection to relay</a:t>
            </a:r>
          </a:p>
          <a:p>
            <a:pPr lvl="1"/>
            <a:r>
              <a:rPr lang="en-US" dirty="0"/>
              <a:t>External client connects to relay</a:t>
            </a:r>
          </a:p>
          <a:p>
            <a:pPr lvl="1"/>
            <a:r>
              <a:rPr lang="en-US" dirty="0"/>
              <a:t>relay forwards packets between two connections</a:t>
            </a:r>
          </a:p>
        </p:txBody>
      </p:sp>
      <p:sp>
        <p:nvSpPr>
          <p:cNvPr id="12296" name="Text Box 16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6403975" y="5100638"/>
            <a:ext cx="12954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/>
              <a:t>138.76.29.7</a:t>
            </a:r>
          </a:p>
        </p:txBody>
      </p:sp>
      <p:graphicFrame>
        <p:nvGraphicFramePr>
          <p:cNvPr id="12290" name="Object 2"/>
          <p:cNvGraphicFramePr>
            <a:graphicFrameLocks noChangeAspect="1"/>
          </p:cNvGraphicFramePr>
          <p:nvPr>
            <p:custDataLst>
              <p:tags r:id="rId5"/>
            </p:custDataLst>
          </p:nvPr>
        </p:nvGraphicFramePr>
        <p:xfrm>
          <a:off x="1925638" y="4316413"/>
          <a:ext cx="563562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19" imgW="1305000" imgH="1085760" progId="">
                  <p:embed/>
                </p:oleObj>
              </mc:Choice>
              <mc:Fallback>
                <p:oleObj name="Clip" r:id="rId19" imgW="1305000" imgH="1085760" progId="">
                  <p:embed/>
                  <p:pic>
                    <p:nvPicPr>
                      <p:cNvPr id="1229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25638" y="4316413"/>
                        <a:ext cx="563562" cy="469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297" name="Text Box 42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784350" y="4722813"/>
            <a:ext cx="8001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Client</a:t>
            </a:r>
          </a:p>
        </p:txBody>
      </p:sp>
      <p:grpSp>
        <p:nvGrpSpPr>
          <p:cNvPr id="12298" name="Group 64"/>
          <p:cNvGrpSpPr>
            <a:grpSpLocks/>
          </p:cNvGrpSpPr>
          <p:nvPr>
            <p:custDataLst>
              <p:tags r:id="rId7"/>
            </p:custDataLst>
          </p:nvPr>
        </p:nvGrpSpPr>
        <p:grpSpPr bwMode="auto">
          <a:xfrm>
            <a:off x="7453314" y="3625851"/>
            <a:ext cx="2543175" cy="2640013"/>
            <a:chOff x="3735" y="2284"/>
            <a:chExt cx="1602" cy="1663"/>
          </a:xfrm>
        </p:grpSpPr>
        <p:sp>
          <p:nvSpPr>
            <p:cNvPr id="12316" name="Freeform 4"/>
            <p:cNvSpPr>
              <a:spLocks/>
            </p:cNvSpPr>
            <p:nvPr/>
          </p:nvSpPr>
          <p:spPr bwMode="auto">
            <a:xfrm>
              <a:off x="4220" y="2380"/>
              <a:ext cx="1056" cy="1567"/>
            </a:xfrm>
            <a:custGeom>
              <a:avLst/>
              <a:gdLst>
                <a:gd name="T0" fmla="*/ 109 w 1056"/>
                <a:gd name="T1" fmla="*/ 676 h 1567"/>
                <a:gd name="T2" fmla="*/ 598 w 1056"/>
                <a:gd name="T3" fmla="*/ 647 h 1567"/>
                <a:gd name="T4" fmla="*/ 533 w 1056"/>
                <a:gd name="T5" fmla="*/ 614 h 1567"/>
                <a:gd name="T6" fmla="*/ 566 w 1056"/>
                <a:gd name="T7" fmla="*/ 169 h 1567"/>
                <a:gd name="T8" fmla="*/ 795 w 1056"/>
                <a:gd name="T9" fmla="*/ 38 h 1567"/>
                <a:gd name="T10" fmla="*/ 1013 w 1056"/>
                <a:gd name="T11" fmla="*/ 90 h 1567"/>
                <a:gd name="T12" fmla="*/ 987 w 1056"/>
                <a:gd name="T13" fmla="*/ 579 h 1567"/>
                <a:gd name="T14" fmla="*/ 1005 w 1056"/>
                <a:gd name="T15" fmla="*/ 875 h 1567"/>
                <a:gd name="T16" fmla="*/ 987 w 1056"/>
                <a:gd name="T17" fmla="*/ 1451 h 1567"/>
                <a:gd name="T18" fmla="*/ 592 w 1056"/>
                <a:gd name="T19" fmla="*/ 1478 h 1567"/>
                <a:gd name="T20" fmla="*/ 473 w 1056"/>
                <a:gd name="T21" fmla="*/ 919 h 1567"/>
                <a:gd name="T22" fmla="*/ 61 w 1056"/>
                <a:gd name="T23" fmla="*/ 838 h 1567"/>
                <a:gd name="T24" fmla="*/ 109 w 1056"/>
                <a:gd name="T25" fmla="*/ 676 h 1567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056"/>
                <a:gd name="T40" fmla="*/ 0 h 1567"/>
                <a:gd name="T41" fmla="*/ 1056 w 1056"/>
                <a:gd name="T42" fmla="*/ 1567 h 1567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056" h="1567">
                  <a:moveTo>
                    <a:pt x="109" y="676"/>
                  </a:moveTo>
                  <a:cubicBezTo>
                    <a:pt x="199" y="644"/>
                    <a:pt x="527" y="657"/>
                    <a:pt x="598" y="647"/>
                  </a:cubicBezTo>
                  <a:cubicBezTo>
                    <a:pt x="669" y="637"/>
                    <a:pt x="538" y="694"/>
                    <a:pt x="533" y="614"/>
                  </a:cubicBezTo>
                  <a:cubicBezTo>
                    <a:pt x="527" y="534"/>
                    <a:pt x="522" y="265"/>
                    <a:pt x="566" y="169"/>
                  </a:cubicBezTo>
                  <a:cubicBezTo>
                    <a:pt x="610" y="73"/>
                    <a:pt x="721" y="51"/>
                    <a:pt x="795" y="38"/>
                  </a:cubicBezTo>
                  <a:cubicBezTo>
                    <a:pt x="869" y="25"/>
                    <a:pt x="981" y="0"/>
                    <a:pt x="1013" y="90"/>
                  </a:cubicBezTo>
                  <a:cubicBezTo>
                    <a:pt x="1045" y="180"/>
                    <a:pt x="988" y="448"/>
                    <a:pt x="987" y="579"/>
                  </a:cubicBezTo>
                  <a:cubicBezTo>
                    <a:pt x="986" y="710"/>
                    <a:pt x="1005" y="730"/>
                    <a:pt x="1005" y="875"/>
                  </a:cubicBezTo>
                  <a:cubicBezTo>
                    <a:pt x="1005" y="1020"/>
                    <a:pt x="1056" y="1351"/>
                    <a:pt x="987" y="1451"/>
                  </a:cubicBezTo>
                  <a:cubicBezTo>
                    <a:pt x="918" y="1551"/>
                    <a:pt x="678" y="1567"/>
                    <a:pt x="592" y="1478"/>
                  </a:cubicBezTo>
                  <a:cubicBezTo>
                    <a:pt x="506" y="1389"/>
                    <a:pt x="562" y="1026"/>
                    <a:pt x="473" y="919"/>
                  </a:cubicBezTo>
                  <a:cubicBezTo>
                    <a:pt x="384" y="812"/>
                    <a:pt x="122" y="878"/>
                    <a:pt x="61" y="838"/>
                  </a:cubicBezTo>
                  <a:cubicBezTo>
                    <a:pt x="0" y="798"/>
                    <a:pt x="26" y="710"/>
                    <a:pt x="109" y="676"/>
                  </a:cubicBezTo>
                  <a:close/>
                </a:path>
              </a:pathLst>
            </a:custGeom>
            <a:solidFill>
              <a:srgbClr val="66CCFF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nb-NO"/>
            </a:p>
          </p:txBody>
        </p:sp>
        <p:graphicFrame>
          <p:nvGraphicFramePr>
            <p:cNvPr id="12291" name="Object 3"/>
            <p:cNvGraphicFramePr>
              <a:graphicFrameLocks noChangeAspect="1"/>
            </p:cNvGraphicFramePr>
            <p:nvPr/>
          </p:nvGraphicFramePr>
          <p:xfrm>
            <a:off x="4873" y="2980"/>
            <a:ext cx="365" cy="30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lip" r:id="rId21" imgW="1305000" imgH="1085760" progId="">
                    <p:embed/>
                  </p:oleObj>
                </mc:Choice>
                <mc:Fallback>
                  <p:oleObj name="Clip" r:id="rId21" imgW="1305000" imgH="1085760" progId="">
                    <p:embed/>
                    <p:pic>
                      <p:nvPicPr>
                        <p:cNvPr id="12291" name="Object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73" y="2980"/>
                          <a:ext cx="365" cy="30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2292" name="Object 4"/>
            <p:cNvGraphicFramePr>
              <a:graphicFrameLocks noChangeAspect="1"/>
            </p:cNvGraphicFramePr>
            <p:nvPr/>
          </p:nvGraphicFramePr>
          <p:xfrm>
            <a:off x="4855" y="3462"/>
            <a:ext cx="355" cy="29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lip" r:id="rId22" imgW="1305000" imgH="1085760" progId="">
                    <p:embed/>
                  </p:oleObj>
                </mc:Choice>
                <mc:Fallback>
                  <p:oleObj name="Clip" r:id="rId22" imgW="1305000" imgH="1085760" progId="">
                    <p:embed/>
                    <p:pic>
                      <p:nvPicPr>
                        <p:cNvPr id="12292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55" y="3462"/>
                          <a:ext cx="355" cy="29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2317" name="Line 7"/>
            <p:cNvSpPr>
              <a:spLocks noChangeShapeType="1"/>
            </p:cNvSpPr>
            <p:nvPr/>
          </p:nvSpPr>
          <p:spPr bwMode="auto">
            <a:xfrm flipV="1">
              <a:off x="4263" y="3115"/>
              <a:ext cx="676" cy="13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nb-NO"/>
            </a:p>
          </p:txBody>
        </p:sp>
        <p:sp>
          <p:nvSpPr>
            <p:cNvPr id="12318" name="Line 8"/>
            <p:cNvSpPr>
              <a:spLocks noChangeShapeType="1"/>
            </p:cNvSpPr>
            <p:nvPr/>
          </p:nvSpPr>
          <p:spPr bwMode="auto">
            <a:xfrm flipH="1">
              <a:off x="4792" y="2652"/>
              <a:ext cx="6" cy="94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nb-NO"/>
            </a:p>
          </p:txBody>
        </p:sp>
        <p:sp>
          <p:nvSpPr>
            <p:cNvPr id="12319" name="Line 9"/>
            <p:cNvSpPr>
              <a:spLocks noChangeShapeType="1"/>
            </p:cNvSpPr>
            <p:nvPr/>
          </p:nvSpPr>
          <p:spPr bwMode="auto">
            <a:xfrm>
              <a:off x="4795" y="2649"/>
              <a:ext cx="84" cy="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nb-NO"/>
            </a:p>
          </p:txBody>
        </p:sp>
        <p:sp>
          <p:nvSpPr>
            <p:cNvPr id="12320" name="Line 10"/>
            <p:cNvSpPr>
              <a:spLocks noChangeShapeType="1"/>
            </p:cNvSpPr>
            <p:nvPr/>
          </p:nvSpPr>
          <p:spPr bwMode="auto">
            <a:xfrm flipV="1">
              <a:off x="4799" y="3597"/>
              <a:ext cx="10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nb-NO"/>
            </a:p>
          </p:txBody>
        </p:sp>
        <p:sp>
          <p:nvSpPr>
            <p:cNvPr id="12321" name="Text Box 11"/>
            <p:cNvSpPr txBox="1">
              <a:spLocks noChangeArrowheads="1"/>
            </p:cNvSpPr>
            <p:nvPr/>
          </p:nvSpPr>
          <p:spPr bwMode="auto">
            <a:xfrm>
              <a:off x="4753" y="2726"/>
              <a:ext cx="584" cy="2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600"/>
                <a:t>10.0.0.1</a:t>
              </a:r>
            </a:p>
          </p:txBody>
        </p:sp>
        <p:sp>
          <p:nvSpPr>
            <p:cNvPr id="12322" name="Line 14"/>
            <p:cNvSpPr>
              <a:spLocks noChangeShapeType="1"/>
            </p:cNvSpPr>
            <p:nvPr/>
          </p:nvSpPr>
          <p:spPr bwMode="auto">
            <a:xfrm flipH="1">
              <a:off x="3844" y="3170"/>
              <a:ext cx="54" cy="8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triangle" w="med" len="med"/>
              <a:tailEnd/>
            </a:ln>
          </p:spPr>
          <p:txBody>
            <a:bodyPr wrap="none"/>
            <a:lstStyle/>
            <a:p>
              <a:endParaRPr lang="nb-NO"/>
            </a:p>
          </p:txBody>
        </p:sp>
        <p:sp>
          <p:nvSpPr>
            <p:cNvPr id="12323" name="Text Box 15"/>
            <p:cNvSpPr txBox="1">
              <a:spLocks noChangeArrowheads="1"/>
            </p:cNvSpPr>
            <p:nvPr/>
          </p:nvSpPr>
          <p:spPr bwMode="auto">
            <a:xfrm>
              <a:off x="3902" y="3222"/>
              <a:ext cx="496" cy="4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/>
                <a:t>NAT </a:t>
              </a:r>
            </a:p>
            <a:p>
              <a:pPr algn="ctr"/>
              <a:r>
                <a:rPr lang="en-US"/>
                <a:t>router</a:t>
              </a:r>
            </a:p>
          </p:txBody>
        </p:sp>
        <p:sp>
          <p:nvSpPr>
            <p:cNvPr id="12324" name="Line 26"/>
            <p:cNvSpPr>
              <a:spLocks noChangeShapeType="1"/>
            </p:cNvSpPr>
            <p:nvPr/>
          </p:nvSpPr>
          <p:spPr bwMode="auto">
            <a:xfrm>
              <a:off x="3735" y="3159"/>
              <a:ext cx="25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nb-NO"/>
            </a:p>
          </p:txBody>
        </p:sp>
        <p:grpSp>
          <p:nvGrpSpPr>
            <p:cNvPr id="12325" name="Group 27"/>
            <p:cNvGrpSpPr>
              <a:grpSpLocks/>
            </p:cNvGrpSpPr>
            <p:nvPr/>
          </p:nvGrpSpPr>
          <p:grpSpPr bwMode="auto">
            <a:xfrm>
              <a:off x="3935" y="3040"/>
              <a:ext cx="350" cy="194"/>
              <a:chOff x="3600" y="219"/>
              <a:chExt cx="360" cy="175"/>
            </a:xfrm>
          </p:grpSpPr>
          <p:sp>
            <p:nvSpPr>
              <p:cNvPr id="12327" name="Oval 28"/>
              <p:cNvSpPr>
                <a:spLocks noChangeArrowheads="1"/>
              </p:cNvSpPr>
              <p:nvPr/>
            </p:nvSpPr>
            <p:spPr bwMode="auto">
              <a:xfrm>
                <a:off x="3603" y="297"/>
                <a:ext cx="357" cy="97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b-NO"/>
              </a:p>
            </p:txBody>
          </p:sp>
          <p:sp>
            <p:nvSpPr>
              <p:cNvPr id="12328" name="Line 29"/>
              <p:cNvSpPr>
                <a:spLocks noChangeShapeType="1"/>
              </p:cNvSpPr>
              <p:nvPr/>
            </p:nvSpPr>
            <p:spPr bwMode="auto">
              <a:xfrm>
                <a:off x="3603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b-NO"/>
              </a:p>
            </p:txBody>
          </p:sp>
          <p:sp>
            <p:nvSpPr>
              <p:cNvPr id="12329" name="Line 30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b-NO"/>
              </a:p>
            </p:txBody>
          </p:sp>
          <p:sp>
            <p:nvSpPr>
              <p:cNvPr id="12330" name="Rectangle 31"/>
              <p:cNvSpPr>
                <a:spLocks noChangeArrowheads="1"/>
              </p:cNvSpPr>
              <p:nvPr/>
            </p:nvSpPr>
            <p:spPr bwMode="auto">
              <a:xfrm>
                <a:off x="3603" y="289"/>
                <a:ext cx="354" cy="59"/>
              </a:xfrm>
              <a:prstGeom prst="rect">
                <a:avLst/>
              </a:prstGeom>
              <a:solidFill>
                <a:schemeClr val="hlink"/>
              </a:soli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nb-NO"/>
              </a:p>
            </p:txBody>
          </p:sp>
          <p:sp>
            <p:nvSpPr>
              <p:cNvPr id="12331" name="Oval 32"/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7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b-NO"/>
              </a:p>
            </p:txBody>
          </p:sp>
          <p:grpSp>
            <p:nvGrpSpPr>
              <p:cNvPr id="12332" name="Group 33"/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12337" name="Line 34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nb-NO"/>
                </a:p>
              </p:txBody>
            </p:sp>
            <p:sp>
              <p:nvSpPr>
                <p:cNvPr id="12338" name="Line 35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nb-NO"/>
                </a:p>
              </p:txBody>
            </p:sp>
            <p:sp>
              <p:nvSpPr>
                <p:cNvPr id="12339" name="Line 36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nb-NO"/>
                </a:p>
              </p:txBody>
            </p:sp>
          </p:grpSp>
          <p:grpSp>
            <p:nvGrpSpPr>
              <p:cNvPr id="12333" name="Group 37"/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12334" name="Line 38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nb-NO"/>
                </a:p>
              </p:txBody>
            </p:sp>
            <p:sp>
              <p:nvSpPr>
                <p:cNvPr id="12335" name="Line 39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nb-NO"/>
                </a:p>
              </p:txBody>
            </p:sp>
            <p:sp>
              <p:nvSpPr>
                <p:cNvPr id="12336" name="Line 40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nb-NO"/>
                </a:p>
              </p:txBody>
            </p:sp>
          </p:grpSp>
        </p:grpSp>
        <p:graphicFrame>
          <p:nvGraphicFramePr>
            <p:cNvPr id="12293" name="Object 5"/>
            <p:cNvGraphicFramePr>
              <a:graphicFrameLocks noChangeAspect="1"/>
            </p:cNvGraphicFramePr>
            <p:nvPr/>
          </p:nvGraphicFramePr>
          <p:xfrm>
            <a:off x="4804" y="2483"/>
            <a:ext cx="365" cy="30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lip" r:id="rId23" imgW="1305000" imgH="1085760" progId="">
                    <p:embed/>
                  </p:oleObj>
                </mc:Choice>
                <mc:Fallback>
                  <p:oleObj name="Clip" r:id="rId23" imgW="1305000" imgH="1085760" progId="">
                    <p:embed/>
                    <p:pic>
                      <p:nvPicPr>
                        <p:cNvPr id="12293" name="Object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04" y="2483"/>
                          <a:ext cx="365" cy="30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12326" name="Picture 45" descr="kw_skype_logo"/>
            <p:cNvPicPr>
              <a:picLocks noChangeAspect="1" noChangeArrowheads="1"/>
            </p:cNvPicPr>
            <p:nvPr/>
          </p:nvPicPr>
          <p:blipFill>
            <a:blip r:embed="rId24" cstate="print"/>
            <a:srcRect/>
            <a:stretch>
              <a:fillRect/>
            </a:stretch>
          </p:blipFill>
          <p:spPr bwMode="auto">
            <a:xfrm>
              <a:off x="4827" y="2284"/>
              <a:ext cx="464" cy="2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12299" name="Group 48"/>
          <p:cNvGrpSpPr>
            <a:grpSpLocks/>
          </p:cNvGrpSpPr>
          <p:nvPr>
            <p:custDataLst>
              <p:tags r:id="rId8"/>
            </p:custDataLst>
          </p:nvPr>
        </p:nvGrpSpPr>
        <p:grpSpPr bwMode="auto">
          <a:xfrm>
            <a:off x="4776789" y="3370263"/>
            <a:ext cx="331787" cy="755650"/>
            <a:chOff x="4180" y="783"/>
            <a:chExt cx="150" cy="307"/>
          </a:xfrm>
        </p:grpSpPr>
        <p:sp>
          <p:nvSpPr>
            <p:cNvPr id="12308" name="AutoShape 49"/>
            <p:cNvSpPr>
              <a:spLocks noChangeArrowheads="1"/>
            </p:cNvSpPr>
            <p:nvPr/>
          </p:nvSpPr>
          <p:spPr bwMode="auto">
            <a:xfrm>
              <a:off x="4180" y="1019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b-NO"/>
            </a:p>
          </p:txBody>
        </p:sp>
        <p:sp>
          <p:nvSpPr>
            <p:cNvPr id="12309" name="Rectangle 50"/>
            <p:cNvSpPr>
              <a:spLocks noChangeArrowheads="1"/>
            </p:cNvSpPr>
            <p:nvPr/>
          </p:nvSpPr>
          <p:spPr bwMode="auto">
            <a:xfrm>
              <a:off x="4256" y="785"/>
              <a:ext cx="69" cy="236"/>
            </a:xfrm>
            <a:prstGeom prst="rect">
              <a:avLst/>
            </a:prstGeom>
            <a:solidFill>
              <a:srgbClr val="33CCCC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b-NO"/>
            </a:p>
          </p:txBody>
        </p:sp>
        <p:sp>
          <p:nvSpPr>
            <p:cNvPr id="12310" name="Rectangle 51"/>
            <p:cNvSpPr>
              <a:spLocks noChangeArrowheads="1"/>
            </p:cNvSpPr>
            <p:nvPr/>
          </p:nvSpPr>
          <p:spPr bwMode="auto">
            <a:xfrm>
              <a:off x="4181" y="852"/>
              <a:ext cx="95" cy="236"/>
            </a:xfrm>
            <a:prstGeom prst="rect">
              <a:avLst/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b-NO"/>
            </a:p>
          </p:txBody>
        </p:sp>
        <p:sp>
          <p:nvSpPr>
            <p:cNvPr id="12311" name="AutoShape 52"/>
            <p:cNvSpPr>
              <a:spLocks noChangeArrowheads="1"/>
            </p:cNvSpPr>
            <p:nvPr/>
          </p:nvSpPr>
          <p:spPr bwMode="auto">
            <a:xfrm>
              <a:off x="4180" y="783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b-NO"/>
            </a:p>
          </p:txBody>
        </p:sp>
        <p:sp>
          <p:nvSpPr>
            <p:cNvPr id="12312" name="Line 53"/>
            <p:cNvSpPr>
              <a:spLocks noChangeShapeType="1"/>
            </p:cNvSpPr>
            <p:nvPr/>
          </p:nvSpPr>
          <p:spPr bwMode="auto">
            <a:xfrm>
              <a:off x="4330" y="788"/>
              <a:ext cx="0" cy="23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b-NO"/>
            </a:p>
          </p:txBody>
        </p:sp>
        <p:sp>
          <p:nvSpPr>
            <p:cNvPr id="12313" name="Line 54"/>
            <p:cNvSpPr>
              <a:spLocks noChangeShapeType="1"/>
            </p:cNvSpPr>
            <p:nvPr/>
          </p:nvSpPr>
          <p:spPr bwMode="auto">
            <a:xfrm flipH="1">
              <a:off x="4276" y="1019"/>
              <a:ext cx="54" cy="6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b-NO"/>
            </a:p>
          </p:txBody>
        </p:sp>
        <p:sp>
          <p:nvSpPr>
            <p:cNvPr id="12314" name="Rectangle 55"/>
            <p:cNvSpPr>
              <a:spLocks noChangeArrowheads="1"/>
            </p:cNvSpPr>
            <p:nvPr/>
          </p:nvSpPr>
          <p:spPr bwMode="auto">
            <a:xfrm>
              <a:off x="4193" y="883"/>
              <a:ext cx="63" cy="136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b-NO"/>
            </a:p>
          </p:txBody>
        </p:sp>
        <p:sp>
          <p:nvSpPr>
            <p:cNvPr id="12315" name="Rectangle 56"/>
            <p:cNvSpPr>
              <a:spLocks noChangeArrowheads="1"/>
            </p:cNvSpPr>
            <p:nvPr/>
          </p:nvSpPr>
          <p:spPr bwMode="auto">
            <a:xfrm>
              <a:off x="4202" y="924"/>
              <a:ext cx="48" cy="48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b-NO"/>
            </a:p>
          </p:txBody>
        </p:sp>
      </p:grpSp>
      <p:pic>
        <p:nvPicPr>
          <p:cNvPr id="12300" name="Picture 46" descr="kw_skype_relay"/>
          <p:cNvPicPr>
            <a:picLocks noChangeAspect="1" noChangeArrowheads="1"/>
          </p:cNvPicPr>
          <p:nvPr>
            <p:custDataLst>
              <p:tags r:id="rId9"/>
            </p:custDataLst>
          </p:nvPr>
        </p:nvPicPr>
        <p:blipFill>
          <a:blip r:embed="rId25" cstate="print"/>
          <a:srcRect/>
          <a:stretch>
            <a:fillRect/>
          </a:stretch>
        </p:blipFill>
        <p:spPr bwMode="auto">
          <a:xfrm>
            <a:off x="5110163" y="3328989"/>
            <a:ext cx="825500" cy="815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301" name="Picture 57" descr="kw_skype_logo"/>
          <p:cNvPicPr>
            <a:picLocks noChangeAspect="1" noChangeArrowheads="1"/>
          </p:cNvPicPr>
          <p:nvPr>
            <p:custDataLst>
              <p:tags r:id="rId10"/>
            </p:custDataLst>
          </p:nvPr>
        </p:nvPicPr>
        <p:blipFill>
          <a:blip r:embed="rId24" cstate="print"/>
          <a:srcRect/>
          <a:stretch>
            <a:fillRect/>
          </a:stretch>
        </p:blipFill>
        <p:spPr bwMode="auto">
          <a:xfrm>
            <a:off x="1617663" y="3973513"/>
            <a:ext cx="736600" cy="33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44154" name="Freeform 58"/>
          <p:cNvSpPr>
            <a:spLocks/>
          </p:cNvSpPr>
          <p:nvPr>
            <p:custDataLst>
              <p:tags r:id="rId11"/>
            </p:custDataLst>
          </p:nvPr>
        </p:nvSpPr>
        <p:spPr bwMode="auto">
          <a:xfrm>
            <a:off x="5665788" y="3948113"/>
            <a:ext cx="3714750" cy="1039812"/>
          </a:xfrm>
          <a:custGeom>
            <a:avLst/>
            <a:gdLst>
              <a:gd name="T0" fmla="*/ 3714750 w 1597"/>
              <a:gd name="T1" fmla="*/ 96837 h 655"/>
              <a:gd name="T2" fmla="*/ 3200686 w 1597"/>
              <a:gd name="T3" fmla="*/ 123825 h 655"/>
              <a:gd name="T4" fmla="*/ 3030883 w 1597"/>
              <a:gd name="T5" fmla="*/ 842962 h 655"/>
              <a:gd name="T6" fmla="*/ 949041 w 1597"/>
              <a:gd name="T7" fmla="*/ 908050 h 655"/>
              <a:gd name="T8" fmla="*/ 0 w 1597"/>
              <a:gd name="T9" fmla="*/ 57150 h 65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597"/>
              <a:gd name="T16" fmla="*/ 0 h 655"/>
              <a:gd name="T17" fmla="*/ 1597 w 1597"/>
              <a:gd name="T18" fmla="*/ 655 h 65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597" h="655">
                <a:moveTo>
                  <a:pt x="1597" y="61"/>
                </a:moveTo>
                <a:cubicBezTo>
                  <a:pt x="1562" y="64"/>
                  <a:pt x="1425" y="0"/>
                  <a:pt x="1376" y="78"/>
                </a:cubicBezTo>
                <a:cubicBezTo>
                  <a:pt x="1327" y="156"/>
                  <a:pt x="1464" y="449"/>
                  <a:pt x="1303" y="531"/>
                </a:cubicBezTo>
                <a:cubicBezTo>
                  <a:pt x="1142" y="613"/>
                  <a:pt x="625" y="655"/>
                  <a:pt x="408" y="572"/>
                </a:cubicBezTo>
                <a:cubicBezTo>
                  <a:pt x="190" y="490"/>
                  <a:pt x="94" y="263"/>
                  <a:pt x="0" y="36"/>
                </a:cubicBezTo>
              </a:path>
            </a:pathLst>
          </a:cu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 wrap="none"/>
          <a:lstStyle/>
          <a:p>
            <a:endParaRPr lang="nb-NO"/>
          </a:p>
        </p:txBody>
      </p:sp>
      <p:sp>
        <p:nvSpPr>
          <p:cNvPr id="644155" name="Text Box 59"/>
          <p:cNvSpPr txBox="1"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6642101" y="3867150"/>
            <a:ext cx="1946275" cy="915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1.</a:t>
            </a:r>
            <a:r>
              <a:rPr lang="en-US"/>
              <a:t> connection to</a:t>
            </a:r>
          </a:p>
          <a:p>
            <a:r>
              <a:rPr lang="en-US"/>
              <a:t>relay initiated</a:t>
            </a:r>
          </a:p>
          <a:p>
            <a:r>
              <a:rPr lang="en-US"/>
              <a:t>by NATted host</a:t>
            </a:r>
          </a:p>
        </p:txBody>
      </p:sp>
      <p:sp>
        <p:nvSpPr>
          <p:cNvPr id="644156" name="Text Box 60"/>
          <p:cNvSpPr txBox="1"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2438401" y="3603626"/>
            <a:ext cx="1946275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600">
                <a:solidFill>
                  <a:srgbClr val="FF0000"/>
                </a:solidFill>
              </a:rPr>
              <a:t>2.</a:t>
            </a:r>
            <a:r>
              <a:rPr lang="en-US" sz="1600"/>
              <a:t> connection to</a:t>
            </a:r>
          </a:p>
          <a:p>
            <a:r>
              <a:rPr lang="en-US" sz="1600"/>
              <a:t>relay initiated</a:t>
            </a:r>
          </a:p>
          <a:p>
            <a:r>
              <a:rPr lang="en-US" sz="1600"/>
              <a:t>by client</a:t>
            </a:r>
          </a:p>
        </p:txBody>
      </p:sp>
      <p:sp>
        <p:nvSpPr>
          <p:cNvPr id="644157" name="Freeform 61"/>
          <p:cNvSpPr>
            <a:spLocks/>
          </p:cNvSpPr>
          <p:nvPr>
            <p:custDataLst>
              <p:tags r:id="rId14"/>
            </p:custDataLst>
          </p:nvPr>
        </p:nvSpPr>
        <p:spPr bwMode="auto">
          <a:xfrm>
            <a:off x="2557463" y="4073526"/>
            <a:ext cx="2798762" cy="511175"/>
          </a:xfrm>
          <a:custGeom>
            <a:avLst/>
            <a:gdLst>
              <a:gd name="T0" fmla="*/ 0 w 1763"/>
              <a:gd name="T1" fmla="*/ 484188 h 322"/>
              <a:gd name="T2" fmla="*/ 1731962 w 1763"/>
              <a:gd name="T3" fmla="*/ 484188 h 322"/>
              <a:gd name="T4" fmla="*/ 2535237 w 1763"/>
              <a:gd name="T5" fmla="*/ 319087 h 322"/>
              <a:gd name="T6" fmla="*/ 2798762 w 1763"/>
              <a:gd name="T7" fmla="*/ 0 h 322"/>
              <a:gd name="T8" fmla="*/ 0 60000 65536"/>
              <a:gd name="T9" fmla="*/ 0 60000 65536"/>
              <a:gd name="T10" fmla="*/ 0 60000 65536"/>
              <a:gd name="T11" fmla="*/ 0 60000 65536"/>
              <a:gd name="T12" fmla="*/ 0 w 1763"/>
              <a:gd name="T13" fmla="*/ 0 h 322"/>
              <a:gd name="T14" fmla="*/ 1763 w 1763"/>
              <a:gd name="T15" fmla="*/ 322 h 32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763" h="322">
                <a:moveTo>
                  <a:pt x="0" y="305"/>
                </a:moveTo>
                <a:cubicBezTo>
                  <a:pt x="412" y="313"/>
                  <a:pt x="825" y="322"/>
                  <a:pt x="1091" y="305"/>
                </a:cubicBezTo>
                <a:cubicBezTo>
                  <a:pt x="1357" y="288"/>
                  <a:pt x="1485" y="252"/>
                  <a:pt x="1597" y="201"/>
                </a:cubicBezTo>
                <a:cubicBezTo>
                  <a:pt x="1709" y="150"/>
                  <a:pt x="1736" y="75"/>
                  <a:pt x="1763" y="0"/>
                </a:cubicBezTo>
              </a:path>
            </a:pathLst>
          </a:cu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 wrap="none"/>
          <a:lstStyle/>
          <a:p>
            <a:endParaRPr lang="nb-NO"/>
          </a:p>
        </p:txBody>
      </p:sp>
      <p:sp>
        <p:nvSpPr>
          <p:cNvPr id="644158" name="Freeform 62"/>
          <p:cNvSpPr>
            <a:spLocks/>
          </p:cNvSpPr>
          <p:nvPr>
            <p:custDataLst>
              <p:tags r:id="rId15"/>
            </p:custDataLst>
          </p:nvPr>
        </p:nvSpPr>
        <p:spPr bwMode="auto">
          <a:xfrm>
            <a:off x="5329238" y="3697289"/>
            <a:ext cx="360362" cy="420687"/>
          </a:xfrm>
          <a:custGeom>
            <a:avLst/>
            <a:gdLst>
              <a:gd name="T0" fmla="*/ 0 w 227"/>
              <a:gd name="T1" fmla="*/ 420687 h 265"/>
              <a:gd name="T2" fmla="*/ 166687 w 227"/>
              <a:gd name="T3" fmla="*/ 4762 h 265"/>
              <a:gd name="T4" fmla="*/ 360362 w 227"/>
              <a:gd name="T5" fmla="*/ 392112 h 265"/>
              <a:gd name="T6" fmla="*/ 0 60000 65536"/>
              <a:gd name="T7" fmla="*/ 0 60000 65536"/>
              <a:gd name="T8" fmla="*/ 0 60000 65536"/>
              <a:gd name="T9" fmla="*/ 0 w 227"/>
              <a:gd name="T10" fmla="*/ 0 h 265"/>
              <a:gd name="T11" fmla="*/ 227 w 227"/>
              <a:gd name="T12" fmla="*/ 265 h 265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27" h="265">
                <a:moveTo>
                  <a:pt x="0" y="265"/>
                </a:moveTo>
                <a:cubicBezTo>
                  <a:pt x="33" y="135"/>
                  <a:pt x="67" y="6"/>
                  <a:pt x="105" y="3"/>
                </a:cubicBezTo>
                <a:cubicBezTo>
                  <a:pt x="143" y="0"/>
                  <a:pt x="185" y="123"/>
                  <a:pt x="227" y="247"/>
                </a:cubicBezTo>
              </a:path>
            </a:pathLst>
          </a:cu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 wrap="none"/>
          <a:lstStyle/>
          <a:p>
            <a:endParaRPr lang="nb-NO"/>
          </a:p>
        </p:txBody>
      </p:sp>
      <p:sp>
        <p:nvSpPr>
          <p:cNvPr id="644159" name="Text Box 63"/>
          <p:cNvSpPr txBox="1">
            <a:spLocks noChangeArrowheads="1"/>
          </p:cNvSpPr>
          <p:nvPr>
            <p:custDataLst>
              <p:tags r:id="rId16"/>
            </p:custDataLst>
          </p:nvPr>
        </p:nvSpPr>
        <p:spPr bwMode="auto">
          <a:xfrm>
            <a:off x="4710114" y="4584700"/>
            <a:ext cx="1946275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3.</a:t>
            </a:r>
            <a:r>
              <a:rPr lang="en-US"/>
              <a:t> relaying </a:t>
            </a:r>
          </a:p>
          <a:p>
            <a:r>
              <a:rPr lang="en-US"/>
              <a:t>established</a:t>
            </a:r>
          </a:p>
        </p:txBody>
      </p:sp>
      <p:sp>
        <p:nvSpPr>
          <p:cNvPr id="53" name="Slide Number Placeholder 4">
            <a:extLst>
              <a:ext uri="{FF2B5EF4-FFF2-40B4-BE49-F238E27FC236}">
                <a16:creationId xmlns:a16="http://schemas.microsoft.com/office/drawing/2014/main" id="{62688886-05FF-4BC1-9E1B-91DB238BD7A9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17"/>
            </p:custDataLst>
          </p:nvPr>
        </p:nvSpPr>
        <p:spPr>
          <a:xfrm>
            <a:off x="0" y="-7859"/>
            <a:ext cx="1262407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AF1C8AE-2CDD-414F-82E2-A8C08F8C4BDB}" type="slidenum">
              <a:rPr lang="en-US" smtClean="0"/>
              <a:pPr>
                <a:defRPr/>
              </a:pPr>
              <a:t>65</a:t>
            </a:fld>
            <a:r>
              <a:rPr lang="en-US" dirty="0"/>
              <a:t>/84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15353605"/>
      </p:ext>
    </p:extLst>
  </p:cSld>
  <p:clrMapOvr>
    <a:masterClrMapping/>
  </p:clrMapOvr>
  <p:transition spd="slow">
    <p:wheel spokes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2000"/>
                                        <p:tgtEl>
                                          <p:spTgt spid="644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000"/>
                                        <p:tgtEl>
                                          <p:spTgt spid="644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2000"/>
                                        <p:tgtEl>
                                          <p:spTgt spid="644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4154" grpId="0" animBg="1"/>
      <p:bldP spid="644155" grpId="0"/>
      <p:bldP spid="644156" grpId="0"/>
      <p:bldP spid="644157" grpId="0" animBg="1"/>
      <p:bldP spid="644158" grpId="0" animBg="1"/>
      <p:bldP spid="644159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1" name="Freeform 2"/>
          <p:cNvSpPr>
            <a:spLocks/>
          </p:cNvSpPr>
          <p:nvPr>
            <p:custDataLst>
              <p:tags r:id="rId2"/>
            </p:custDataLst>
          </p:nvPr>
        </p:nvSpPr>
        <p:spPr bwMode="auto">
          <a:xfrm>
            <a:off x="1703388" y="3651251"/>
            <a:ext cx="4089400" cy="1355725"/>
          </a:xfrm>
          <a:custGeom>
            <a:avLst/>
            <a:gdLst>
              <a:gd name="T0" fmla="*/ 2147483647 w 2269"/>
              <a:gd name="T1" fmla="*/ 718245318 h 854"/>
              <a:gd name="T2" fmla="*/ 1357770781 w 2269"/>
              <a:gd name="T3" fmla="*/ 713205007 h 854"/>
              <a:gd name="T4" fmla="*/ 194894396 w 2269"/>
              <a:gd name="T5" fmla="*/ 209173802 h 854"/>
              <a:gd name="T6" fmla="*/ 194894396 w 2269"/>
              <a:gd name="T7" fmla="*/ 1968243056 h 854"/>
              <a:gd name="T8" fmla="*/ 1214847304 w 2269"/>
              <a:gd name="T9" fmla="*/ 1307961910 h 854"/>
              <a:gd name="T10" fmla="*/ 2147483647 w 2269"/>
              <a:gd name="T11" fmla="*/ 1126509125 h 854"/>
              <a:gd name="T12" fmla="*/ 2147483647 w 2269"/>
              <a:gd name="T13" fmla="*/ 718245318 h 854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2269"/>
              <a:gd name="T22" fmla="*/ 0 h 854"/>
              <a:gd name="T23" fmla="*/ 2269 w 2269"/>
              <a:gd name="T24" fmla="*/ 854 h 854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2269" h="854">
                <a:moveTo>
                  <a:pt x="1888" y="285"/>
                </a:moveTo>
                <a:cubicBezTo>
                  <a:pt x="1622" y="258"/>
                  <a:pt x="723" y="317"/>
                  <a:pt x="418" y="283"/>
                </a:cubicBezTo>
                <a:cubicBezTo>
                  <a:pt x="113" y="249"/>
                  <a:pt x="120" y="0"/>
                  <a:pt x="60" y="83"/>
                </a:cubicBezTo>
                <a:cubicBezTo>
                  <a:pt x="0" y="166"/>
                  <a:pt x="8" y="708"/>
                  <a:pt x="60" y="781"/>
                </a:cubicBezTo>
                <a:cubicBezTo>
                  <a:pt x="112" y="854"/>
                  <a:pt x="48" y="575"/>
                  <a:pt x="374" y="519"/>
                </a:cubicBezTo>
                <a:cubicBezTo>
                  <a:pt x="700" y="463"/>
                  <a:pt x="1765" y="486"/>
                  <a:pt x="2017" y="447"/>
                </a:cubicBezTo>
                <a:cubicBezTo>
                  <a:pt x="2269" y="408"/>
                  <a:pt x="2110" y="319"/>
                  <a:pt x="1888" y="285"/>
                </a:cubicBezTo>
                <a:close/>
              </a:path>
            </a:pathLst>
          </a:custGeom>
          <a:gradFill rotWithShape="1">
            <a:gsLst>
              <a:gs pos="0">
                <a:srgbClr val="FFFFFF">
                  <a:alpha val="98000"/>
                </a:srgbClr>
              </a:gs>
              <a:gs pos="100000">
                <a:srgbClr val="66CCFF"/>
              </a:gs>
            </a:gsLst>
            <a:lin ang="0" scaled="1"/>
          </a:gra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nb-NO"/>
          </a:p>
        </p:txBody>
      </p:sp>
      <p:sp>
        <p:nvSpPr>
          <p:cNvPr id="9222" name="Rectangle 3"/>
          <p:cNvSpPr>
            <a:spLocks noGrp="1" noChangeArrowheads="1"/>
          </p:cNvSpPr>
          <p:nvPr>
            <p:ph type="title"/>
            <p:custDataLst>
              <p:tags r:id="rId3"/>
            </p:custDataLst>
          </p:nvPr>
        </p:nvSpPr>
        <p:spPr/>
        <p:txBody>
          <a:bodyPr/>
          <a:lstStyle/>
          <a:p>
            <a:pPr eaLnBrk="1" hangingPunct="1"/>
            <a:r>
              <a:rPr lang="en-US" dirty="0"/>
              <a:t>NAT: Network Address Translation</a:t>
            </a:r>
          </a:p>
        </p:txBody>
      </p:sp>
      <p:graphicFrame>
        <p:nvGraphicFramePr>
          <p:cNvPr id="9218" name="Object 5"/>
          <p:cNvGraphicFramePr>
            <a:graphicFrameLocks noGrp="1" noChangeAspect="1"/>
          </p:cNvGraphicFramePr>
          <p:nvPr>
            <p:ph sz="half" idx="1"/>
            <p:custDataLst>
              <p:tags r:id="rId4"/>
            </p:custDataLst>
          </p:nvPr>
        </p:nvGraphicFramePr>
        <p:xfrm>
          <a:off x="9174164" y="3006726"/>
          <a:ext cx="555625" cy="46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39" imgW="1305000" imgH="1085760" progId="">
                  <p:embed/>
                </p:oleObj>
              </mc:Choice>
              <mc:Fallback>
                <p:oleObj name="Clip" r:id="rId39" imgW="1305000" imgH="1085760" progId="">
                  <p:embed/>
                  <p:pic>
                    <p:nvPicPr>
                      <p:cNvPr id="9218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74164" y="3006726"/>
                        <a:ext cx="555625" cy="4619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223" name="Freeform 4"/>
          <p:cNvSpPr>
            <a:spLocks/>
          </p:cNvSpPr>
          <p:nvPr>
            <p:custDataLst>
              <p:tags r:id="rId5"/>
            </p:custDataLst>
          </p:nvPr>
        </p:nvSpPr>
        <p:spPr bwMode="auto">
          <a:xfrm>
            <a:off x="5992813" y="2922588"/>
            <a:ext cx="3738562" cy="2697162"/>
          </a:xfrm>
          <a:custGeom>
            <a:avLst/>
            <a:gdLst>
              <a:gd name="T0" fmla="*/ 879533652 w 2355"/>
              <a:gd name="T1" fmla="*/ 1917838000 h 1699"/>
              <a:gd name="T2" fmla="*/ 2147483647 w 2355"/>
              <a:gd name="T3" fmla="*/ 1844754297 h 1699"/>
              <a:gd name="T4" fmla="*/ 2147483647 w 2355"/>
              <a:gd name="T5" fmla="*/ 579635862 h 1699"/>
              <a:gd name="T6" fmla="*/ 2147483647 w 2355"/>
              <a:gd name="T7" fmla="*/ 20161247 h 1699"/>
              <a:gd name="T8" fmla="*/ 2147483647 w 2355"/>
              <a:gd name="T9" fmla="*/ 461187780 h 1699"/>
              <a:gd name="T10" fmla="*/ 2147483647 w 2355"/>
              <a:gd name="T11" fmla="*/ 2147483647 h 1699"/>
              <a:gd name="T12" fmla="*/ 2147483647 w 2355"/>
              <a:gd name="T13" fmla="*/ 2147483647 h 1699"/>
              <a:gd name="T14" fmla="*/ 2147483647 w 2355"/>
              <a:gd name="T15" fmla="*/ 2147483647 h 1699"/>
              <a:gd name="T16" fmla="*/ 2147483647 w 2355"/>
              <a:gd name="T17" fmla="*/ 2147483647 h 1699"/>
              <a:gd name="T18" fmla="*/ 554434269 w 2355"/>
              <a:gd name="T19" fmla="*/ 2147483647 h 1699"/>
              <a:gd name="T20" fmla="*/ 879533652 w 2355"/>
              <a:gd name="T21" fmla="*/ 1917838000 h 1699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2355"/>
              <a:gd name="T34" fmla="*/ 0 h 1699"/>
              <a:gd name="T35" fmla="*/ 2355 w 2355"/>
              <a:gd name="T36" fmla="*/ 1699 h 1699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2355" h="1699">
                <a:moveTo>
                  <a:pt x="349" y="761"/>
                </a:moveTo>
                <a:cubicBezTo>
                  <a:pt x="587" y="729"/>
                  <a:pt x="1414" y="820"/>
                  <a:pt x="1651" y="732"/>
                </a:cubicBezTo>
                <a:cubicBezTo>
                  <a:pt x="1888" y="644"/>
                  <a:pt x="1710" y="351"/>
                  <a:pt x="1773" y="230"/>
                </a:cubicBezTo>
                <a:cubicBezTo>
                  <a:pt x="1836" y="109"/>
                  <a:pt x="1947" y="16"/>
                  <a:pt x="2029" y="8"/>
                </a:cubicBezTo>
                <a:cubicBezTo>
                  <a:pt x="2111" y="0"/>
                  <a:pt x="2213" y="27"/>
                  <a:pt x="2267" y="183"/>
                </a:cubicBezTo>
                <a:cubicBezTo>
                  <a:pt x="2321" y="339"/>
                  <a:pt x="2355" y="707"/>
                  <a:pt x="2355" y="942"/>
                </a:cubicBezTo>
                <a:cubicBezTo>
                  <a:pt x="2355" y="1177"/>
                  <a:pt x="2353" y="1485"/>
                  <a:pt x="2267" y="1592"/>
                </a:cubicBezTo>
                <a:cubicBezTo>
                  <a:pt x="2181" y="1699"/>
                  <a:pt x="1939" y="1680"/>
                  <a:pt x="1840" y="1586"/>
                </a:cubicBezTo>
                <a:cubicBezTo>
                  <a:pt x="1741" y="1492"/>
                  <a:pt x="1940" y="1135"/>
                  <a:pt x="1670" y="1025"/>
                </a:cubicBezTo>
                <a:cubicBezTo>
                  <a:pt x="1400" y="915"/>
                  <a:pt x="440" y="967"/>
                  <a:pt x="220" y="923"/>
                </a:cubicBezTo>
                <a:cubicBezTo>
                  <a:pt x="0" y="879"/>
                  <a:pt x="127" y="795"/>
                  <a:pt x="349" y="761"/>
                </a:cubicBezTo>
                <a:close/>
              </a:path>
            </a:pathLst>
          </a:custGeom>
          <a:solidFill>
            <a:srgbClr val="66CCFF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nb-NO"/>
          </a:p>
        </p:txBody>
      </p:sp>
      <p:graphicFrame>
        <p:nvGraphicFramePr>
          <p:cNvPr id="9219" name="Object 6"/>
          <p:cNvGraphicFramePr>
            <a:graphicFrameLocks noChangeAspect="1"/>
          </p:cNvGraphicFramePr>
          <p:nvPr>
            <p:custDataLst>
              <p:tags r:id="rId6"/>
            </p:custDataLst>
          </p:nvPr>
        </p:nvGraphicFramePr>
        <p:xfrm>
          <a:off x="9070975" y="4022725"/>
          <a:ext cx="579438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41" imgW="1305000" imgH="1085760" progId="">
                  <p:embed/>
                </p:oleObj>
              </mc:Choice>
              <mc:Fallback>
                <p:oleObj name="Clip" r:id="rId41" imgW="1305000" imgH="1085760" progId="">
                  <p:embed/>
                  <p:pic>
                    <p:nvPicPr>
                      <p:cNvPr id="9219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70975" y="4022725"/>
                        <a:ext cx="579438" cy="482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20" name="Object 7"/>
          <p:cNvGraphicFramePr>
            <a:graphicFrameLocks noChangeAspect="1"/>
          </p:cNvGraphicFramePr>
          <p:nvPr>
            <p:custDataLst>
              <p:tags r:id="rId7"/>
            </p:custDataLst>
          </p:nvPr>
        </p:nvGraphicFramePr>
        <p:xfrm>
          <a:off x="9042401" y="4787900"/>
          <a:ext cx="563563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42" imgW="1305000" imgH="1085760" progId="">
                  <p:embed/>
                </p:oleObj>
              </mc:Choice>
              <mc:Fallback>
                <p:oleObj name="Clip" r:id="rId42" imgW="1305000" imgH="1085760" progId="">
                  <p:embed/>
                  <p:pic>
                    <p:nvPicPr>
                      <p:cNvPr id="922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42401" y="4787900"/>
                        <a:ext cx="563563" cy="469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224" name="Line 8"/>
          <p:cNvSpPr>
            <a:spLocks noChangeShapeType="1"/>
          </p:cNvSpPr>
          <p:nvPr>
            <p:custDataLst>
              <p:tags r:id="rId8"/>
            </p:custDataLst>
          </p:nvPr>
        </p:nvSpPr>
        <p:spPr bwMode="auto">
          <a:xfrm>
            <a:off x="6107114" y="4244975"/>
            <a:ext cx="3025775" cy="63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nb-NO"/>
          </a:p>
        </p:txBody>
      </p:sp>
      <p:sp>
        <p:nvSpPr>
          <p:cNvPr id="9225" name="Line 9"/>
          <p:cNvSpPr>
            <a:spLocks noChangeShapeType="1"/>
          </p:cNvSpPr>
          <p:nvPr>
            <p:custDataLst>
              <p:tags r:id="rId9"/>
            </p:custDataLst>
          </p:nvPr>
        </p:nvSpPr>
        <p:spPr bwMode="auto">
          <a:xfrm flipH="1">
            <a:off x="8942389" y="3502025"/>
            <a:ext cx="9525" cy="14922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nb-NO"/>
          </a:p>
        </p:txBody>
      </p:sp>
      <p:sp>
        <p:nvSpPr>
          <p:cNvPr id="9226" name="Line 10"/>
          <p:cNvSpPr>
            <a:spLocks noChangeShapeType="1"/>
          </p:cNvSpPr>
          <p:nvPr>
            <p:custDataLst>
              <p:tags r:id="rId10"/>
            </p:custDataLst>
          </p:nvPr>
        </p:nvSpPr>
        <p:spPr bwMode="auto">
          <a:xfrm>
            <a:off x="8947150" y="3497263"/>
            <a:ext cx="133350" cy="63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nb-NO"/>
          </a:p>
        </p:txBody>
      </p:sp>
      <p:sp>
        <p:nvSpPr>
          <p:cNvPr id="9227" name="Line 11"/>
          <p:cNvSpPr>
            <a:spLocks noChangeShapeType="1"/>
          </p:cNvSpPr>
          <p:nvPr>
            <p:custDataLst>
              <p:tags r:id="rId11"/>
            </p:custDataLst>
          </p:nvPr>
        </p:nvSpPr>
        <p:spPr bwMode="auto">
          <a:xfrm flipV="1">
            <a:off x="8953500" y="5002213"/>
            <a:ext cx="17145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nb-NO"/>
          </a:p>
        </p:txBody>
      </p:sp>
      <p:sp>
        <p:nvSpPr>
          <p:cNvPr id="9228" name="Text Box 12"/>
          <p:cNvSpPr txBox="1"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9572626" y="3232150"/>
            <a:ext cx="89217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600">
                <a:latin typeface="Comic Sans MS" pitchFamily="66" charset="0"/>
              </a:rPr>
              <a:t>10.0.0.1</a:t>
            </a:r>
          </a:p>
        </p:txBody>
      </p:sp>
      <p:sp>
        <p:nvSpPr>
          <p:cNvPr id="9229" name="Text Box 13"/>
          <p:cNvSpPr txBox="1"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9699626" y="4000500"/>
            <a:ext cx="92392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600">
                <a:latin typeface="Comic Sans MS" pitchFamily="66" charset="0"/>
              </a:rPr>
              <a:t>10.0.0.2</a:t>
            </a:r>
          </a:p>
        </p:txBody>
      </p:sp>
      <p:sp>
        <p:nvSpPr>
          <p:cNvPr id="9230" name="Text Box 14"/>
          <p:cNvSpPr txBox="1">
            <a:spLocks noChangeArrowheads="1"/>
          </p:cNvSpPr>
          <p:nvPr>
            <p:custDataLst>
              <p:tags r:id="rId14"/>
            </p:custDataLst>
          </p:nvPr>
        </p:nvSpPr>
        <p:spPr bwMode="auto">
          <a:xfrm>
            <a:off x="9661526" y="4895850"/>
            <a:ext cx="92392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600">
                <a:latin typeface="Comic Sans MS" pitchFamily="66" charset="0"/>
              </a:rPr>
              <a:t>10.0.0.3</a:t>
            </a:r>
          </a:p>
        </p:txBody>
      </p:sp>
      <p:grpSp>
        <p:nvGrpSpPr>
          <p:cNvPr id="2" name="Group 15"/>
          <p:cNvGrpSpPr>
            <a:grpSpLocks/>
          </p:cNvGrpSpPr>
          <p:nvPr>
            <p:custDataLst>
              <p:tags r:id="rId15"/>
            </p:custDataLst>
          </p:nvPr>
        </p:nvGrpSpPr>
        <p:grpSpPr bwMode="auto">
          <a:xfrm>
            <a:off x="7159626" y="2860676"/>
            <a:ext cx="1871663" cy="1033463"/>
            <a:chOff x="3550" y="2055"/>
            <a:chExt cx="1179" cy="651"/>
          </a:xfrm>
        </p:grpSpPr>
        <p:grpSp>
          <p:nvGrpSpPr>
            <p:cNvPr id="9314" name="Group 16"/>
            <p:cNvGrpSpPr>
              <a:grpSpLocks/>
            </p:cNvGrpSpPr>
            <p:nvPr/>
          </p:nvGrpSpPr>
          <p:grpSpPr bwMode="auto">
            <a:xfrm>
              <a:off x="3550" y="2055"/>
              <a:ext cx="1179" cy="357"/>
              <a:chOff x="4381" y="786"/>
              <a:chExt cx="1108" cy="357"/>
            </a:xfrm>
          </p:grpSpPr>
          <p:sp>
            <p:nvSpPr>
              <p:cNvPr id="9319" name="Rectangle 17"/>
              <p:cNvSpPr>
                <a:spLocks noChangeArrowheads="1"/>
              </p:cNvSpPr>
              <p:nvPr/>
            </p:nvSpPr>
            <p:spPr bwMode="auto">
              <a:xfrm>
                <a:off x="4385" y="830"/>
                <a:ext cx="1104" cy="25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nb-NO"/>
              </a:p>
            </p:txBody>
          </p:sp>
          <p:sp>
            <p:nvSpPr>
              <p:cNvPr id="9320" name="Text Box 18"/>
              <p:cNvSpPr txBox="1">
                <a:spLocks noChangeArrowheads="1"/>
              </p:cNvSpPr>
              <p:nvPr/>
            </p:nvSpPr>
            <p:spPr bwMode="auto">
              <a:xfrm>
                <a:off x="4381" y="813"/>
                <a:ext cx="1045" cy="2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eaLnBrk="0" hangingPunct="0"/>
                <a:r>
                  <a:rPr lang="en-US" sz="1200">
                    <a:latin typeface="Comic Sans MS" pitchFamily="66" charset="0"/>
                  </a:rPr>
                  <a:t>S: 10.0.0.1, 3345</a:t>
                </a:r>
              </a:p>
              <a:p>
                <a:pPr eaLnBrk="0" hangingPunct="0"/>
                <a:r>
                  <a:rPr lang="en-US" sz="1200">
                    <a:latin typeface="Comic Sans MS" pitchFamily="66" charset="0"/>
                  </a:rPr>
                  <a:t>D: 128.119.40.186, 80</a:t>
                </a:r>
              </a:p>
            </p:txBody>
          </p:sp>
          <p:grpSp>
            <p:nvGrpSpPr>
              <p:cNvPr id="9321" name="Group 19"/>
              <p:cNvGrpSpPr>
                <a:grpSpLocks/>
              </p:cNvGrpSpPr>
              <p:nvPr/>
            </p:nvGrpSpPr>
            <p:grpSpPr bwMode="auto">
              <a:xfrm>
                <a:off x="5394" y="786"/>
                <a:ext cx="48" cy="99"/>
                <a:chOff x="5508" y="1599"/>
                <a:chExt cx="48" cy="99"/>
              </a:xfrm>
            </p:grpSpPr>
            <p:sp>
              <p:nvSpPr>
                <p:cNvPr id="9326" name="Freeform 20"/>
                <p:cNvSpPr>
                  <a:spLocks/>
                </p:cNvSpPr>
                <p:nvPr/>
              </p:nvSpPr>
              <p:spPr bwMode="auto">
                <a:xfrm>
                  <a:off x="5508" y="1599"/>
                  <a:ext cx="48" cy="99"/>
                </a:xfrm>
                <a:custGeom>
                  <a:avLst/>
                  <a:gdLst>
                    <a:gd name="T0" fmla="*/ 21 w 48"/>
                    <a:gd name="T1" fmla="*/ 0 h 99"/>
                    <a:gd name="T2" fmla="*/ 0 w 48"/>
                    <a:gd name="T3" fmla="*/ 72 h 99"/>
                    <a:gd name="T4" fmla="*/ 27 w 48"/>
                    <a:gd name="T5" fmla="*/ 99 h 99"/>
                    <a:gd name="T6" fmla="*/ 48 w 48"/>
                    <a:gd name="T7" fmla="*/ 21 h 99"/>
                    <a:gd name="T8" fmla="*/ 21 w 48"/>
                    <a:gd name="T9" fmla="*/ 0 h 9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48"/>
                    <a:gd name="T16" fmla="*/ 0 h 99"/>
                    <a:gd name="T17" fmla="*/ 48 w 48"/>
                    <a:gd name="T18" fmla="*/ 99 h 9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48" h="99">
                      <a:moveTo>
                        <a:pt x="21" y="0"/>
                      </a:moveTo>
                      <a:lnTo>
                        <a:pt x="0" y="72"/>
                      </a:lnTo>
                      <a:lnTo>
                        <a:pt x="27" y="99"/>
                      </a:lnTo>
                      <a:lnTo>
                        <a:pt x="48" y="21"/>
                      </a:lnTo>
                      <a:lnTo>
                        <a:pt x="21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nb-NO"/>
                </a:p>
              </p:txBody>
            </p:sp>
            <p:sp>
              <p:nvSpPr>
                <p:cNvPr id="9327" name="Line 21"/>
                <p:cNvSpPr>
                  <a:spLocks noChangeShapeType="1"/>
                </p:cNvSpPr>
                <p:nvPr/>
              </p:nvSpPr>
              <p:spPr bwMode="auto">
                <a:xfrm flipH="1">
                  <a:off x="5512" y="1608"/>
                  <a:ext cx="20" cy="6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nb-NO"/>
                </a:p>
              </p:txBody>
            </p:sp>
            <p:sp>
              <p:nvSpPr>
                <p:cNvPr id="9328" name="Line 22"/>
                <p:cNvSpPr>
                  <a:spLocks noChangeShapeType="1"/>
                </p:cNvSpPr>
                <p:nvPr/>
              </p:nvSpPr>
              <p:spPr bwMode="auto">
                <a:xfrm flipH="1">
                  <a:off x="5536" y="1620"/>
                  <a:ext cx="20" cy="6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nb-NO"/>
                </a:p>
              </p:txBody>
            </p:sp>
          </p:grpSp>
          <p:grpSp>
            <p:nvGrpSpPr>
              <p:cNvPr id="9322" name="Group 23"/>
              <p:cNvGrpSpPr>
                <a:grpSpLocks/>
              </p:cNvGrpSpPr>
              <p:nvPr/>
            </p:nvGrpSpPr>
            <p:grpSpPr bwMode="auto">
              <a:xfrm>
                <a:off x="5382" y="1044"/>
                <a:ext cx="48" cy="99"/>
                <a:chOff x="5508" y="1599"/>
                <a:chExt cx="48" cy="99"/>
              </a:xfrm>
            </p:grpSpPr>
            <p:sp>
              <p:nvSpPr>
                <p:cNvPr id="9323" name="Freeform 24"/>
                <p:cNvSpPr>
                  <a:spLocks/>
                </p:cNvSpPr>
                <p:nvPr/>
              </p:nvSpPr>
              <p:spPr bwMode="auto">
                <a:xfrm>
                  <a:off x="5508" y="1599"/>
                  <a:ext cx="48" cy="99"/>
                </a:xfrm>
                <a:custGeom>
                  <a:avLst/>
                  <a:gdLst>
                    <a:gd name="T0" fmla="*/ 21 w 48"/>
                    <a:gd name="T1" fmla="*/ 0 h 99"/>
                    <a:gd name="T2" fmla="*/ 0 w 48"/>
                    <a:gd name="T3" fmla="*/ 72 h 99"/>
                    <a:gd name="T4" fmla="*/ 27 w 48"/>
                    <a:gd name="T5" fmla="*/ 99 h 99"/>
                    <a:gd name="T6" fmla="*/ 48 w 48"/>
                    <a:gd name="T7" fmla="*/ 21 h 99"/>
                    <a:gd name="T8" fmla="*/ 21 w 48"/>
                    <a:gd name="T9" fmla="*/ 0 h 9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48"/>
                    <a:gd name="T16" fmla="*/ 0 h 99"/>
                    <a:gd name="T17" fmla="*/ 48 w 48"/>
                    <a:gd name="T18" fmla="*/ 99 h 9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48" h="99">
                      <a:moveTo>
                        <a:pt x="21" y="0"/>
                      </a:moveTo>
                      <a:lnTo>
                        <a:pt x="0" y="72"/>
                      </a:lnTo>
                      <a:lnTo>
                        <a:pt x="27" y="99"/>
                      </a:lnTo>
                      <a:lnTo>
                        <a:pt x="48" y="21"/>
                      </a:lnTo>
                      <a:lnTo>
                        <a:pt x="21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nb-NO"/>
                </a:p>
              </p:txBody>
            </p:sp>
            <p:sp>
              <p:nvSpPr>
                <p:cNvPr id="9324" name="Line 25"/>
                <p:cNvSpPr>
                  <a:spLocks noChangeShapeType="1"/>
                </p:cNvSpPr>
                <p:nvPr/>
              </p:nvSpPr>
              <p:spPr bwMode="auto">
                <a:xfrm flipH="1">
                  <a:off x="5512" y="1608"/>
                  <a:ext cx="20" cy="6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nb-NO"/>
                </a:p>
              </p:txBody>
            </p:sp>
            <p:sp>
              <p:nvSpPr>
                <p:cNvPr id="9325" name="Line 26"/>
                <p:cNvSpPr>
                  <a:spLocks noChangeShapeType="1"/>
                </p:cNvSpPr>
                <p:nvPr/>
              </p:nvSpPr>
              <p:spPr bwMode="auto">
                <a:xfrm flipH="1">
                  <a:off x="5536" y="1620"/>
                  <a:ext cx="20" cy="6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nb-NO"/>
                </a:p>
              </p:txBody>
            </p:sp>
          </p:grpSp>
        </p:grpSp>
        <p:sp>
          <p:nvSpPr>
            <p:cNvPr id="9315" name="Freeform 27"/>
            <p:cNvSpPr>
              <a:spLocks/>
            </p:cNvSpPr>
            <p:nvPr/>
          </p:nvSpPr>
          <p:spPr bwMode="auto">
            <a:xfrm>
              <a:off x="3573" y="2364"/>
              <a:ext cx="564" cy="342"/>
            </a:xfrm>
            <a:custGeom>
              <a:avLst/>
              <a:gdLst>
                <a:gd name="T0" fmla="*/ 0 w 417"/>
                <a:gd name="T1" fmla="*/ 443 h 264"/>
                <a:gd name="T2" fmla="*/ 763 w 417"/>
                <a:gd name="T3" fmla="*/ 443 h 264"/>
                <a:gd name="T4" fmla="*/ 763 w 417"/>
                <a:gd name="T5" fmla="*/ 0 h 264"/>
                <a:gd name="T6" fmla="*/ 0 60000 65536"/>
                <a:gd name="T7" fmla="*/ 0 60000 65536"/>
                <a:gd name="T8" fmla="*/ 0 60000 65536"/>
                <a:gd name="T9" fmla="*/ 0 w 417"/>
                <a:gd name="T10" fmla="*/ 0 h 264"/>
                <a:gd name="T11" fmla="*/ 417 w 417"/>
                <a:gd name="T12" fmla="*/ 264 h 26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17" h="264">
                  <a:moveTo>
                    <a:pt x="0" y="264"/>
                  </a:moveTo>
                  <a:lnTo>
                    <a:pt x="417" y="264"/>
                  </a:lnTo>
                  <a:lnTo>
                    <a:pt x="417" y="0"/>
                  </a:ln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 type="triangle" w="med" len="med"/>
              <a:tailEnd/>
            </a:ln>
          </p:spPr>
          <p:txBody>
            <a:bodyPr wrap="none"/>
            <a:lstStyle/>
            <a:p>
              <a:endParaRPr lang="nb-NO"/>
            </a:p>
          </p:txBody>
        </p:sp>
        <p:grpSp>
          <p:nvGrpSpPr>
            <p:cNvPr id="9316" name="Group 28"/>
            <p:cNvGrpSpPr>
              <a:grpSpLocks/>
            </p:cNvGrpSpPr>
            <p:nvPr/>
          </p:nvGrpSpPr>
          <p:grpSpPr bwMode="auto">
            <a:xfrm>
              <a:off x="4032" y="2419"/>
              <a:ext cx="218" cy="231"/>
              <a:chOff x="5140" y="403"/>
              <a:chExt cx="218" cy="231"/>
            </a:xfrm>
          </p:grpSpPr>
          <p:sp>
            <p:nvSpPr>
              <p:cNvPr id="9317" name="Oval 29"/>
              <p:cNvSpPr>
                <a:spLocks noChangeArrowheads="1"/>
              </p:cNvSpPr>
              <p:nvPr/>
            </p:nvSpPr>
            <p:spPr bwMode="auto">
              <a:xfrm>
                <a:off x="5140" y="410"/>
                <a:ext cx="218" cy="218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b-NO"/>
              </a:p>
            </p:txBody>
          </p:sp>
          <p:sp>
            <p:nvSpPr>
              <p:cNvPr id="9318" name="Text Box 30"/>
              <p:cNvSpPr txBox="1">
                <a:spLocks noChangeArrowheads="1"/>
              </p:cNvSpPr>
              <p:nvPr/>
            </p:nvSpPr>
            <p:spPr bwMode="auto">
              <a:xfrm>
                <a:off x="5154" y="403"/>
                <a:ext cx="181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eaLnBrk="0" hangingPunct="0"/>
                <a:r>
                  <a:rPr lang="en-US">
                    <a:solidFill>
                      <a:srgbClr val="FF0000"/>
                    </a:solidFill>
                    <a:latin typeface="Comic Sans MS" pitchFamily="66" charset="0"/>
                  </a:rPr>
                  <a:t>1</a:t>
                </a:r>
              </a:p>
            </p:txBody>
          </p:sp>
        </p:grpSp>
      </p:grpSp>
      <p:sp>
        <p:nvSpPr>
          <p:cNvPr id="9232" name="Text Box 31"/>
          <p:cNvSpPr txBox="1">
            <a:spLocks noChangeArrowheads="1"/>
          </p:cNvSpPr>
          <p:nvPr>
            <p:custDataLst>
              <p:tags r:id="rId16"/>
            </p:custDataLst>
          </p:nvPr>
        </p:nvSpPr>
        <p:spPr bwMode="auto">
          <a:xfrm>
            <a:off x="6057901" y="3822700"/>
            <a:ext cx="92392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600">
                <a:latin typeface="Comic Sans MS" pitchFamily="66" charset="0"/>
              </a:rPr>
              <a:t>10.0.0.4</a:t>
            </a:r>
          </a:p>
        </p:txBody>
      </p:sp>
      <p:sp>
        <p:nvSpPr>
          <p:cNvPr id="9233" name="Line 32"/>
          <p:cNvSpPr>
            <a:spLocks noChangeShapeType="1"/>
          </p:cNvSpPr>
          <p:nvPr>
            <p:custDataLst>
              <p:tags r:id="rId17"/>
            </p:custDataLst>
          </p:nvPr>
        </p:nvSpPr>
        <p:spPr bwMode="auto">
          <a:xfrm flipH="1">
            <a:off x="6181726" y="4073525"/>
            <a:ext cx="85725" cy="12858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/>
          <a:lstStyle/>
          <a:p>
            <a:endParaRPr lang="nb-NO"/>
          </a:p>
        </p:txBody>
      </p:sp>
      <p:sp>
        <p:nvSpPr>
          <p:cNvPr id="9234" name="Text Box 33"/>
          <p:cNvSpPr txBox="1">
            <a:spLocks noChangeArrowheads="1"/>
          </p:cNvSpPr>
          <p:nvPr>
            <p:custDataLst>
              <p:tags r:id="rId18"/>
            </p:custDataLst>
          </p:nvPr>
        </p:nvSpPr>
        <p:spPr bwMode="auto">
          <a:xfrm>
            <a:off x="4219575" y="4379913"/>
            <a:ext cx="12954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600">
                <a:latin typeface="Comic Sans MS" pitchFamily="66" charset="0"/>
              </a:rPr>
              <a:t>138.76.29.7</a:t>
            </a:r>
          </a:p>
        </p:txBody>
      </p:sp>
      <p:sp>
        <p:nvSpPr>
          <p:cNvPr id="9235" name="Line 34"/>
          <p:cNvSpPr>
            <a:spLocks noChangeShapeType="1"/>
          </p:cNvSpPr>
          <p:nvPr>
            <p:custDataLst>
              <p:tags r:id="rId19"/>
            </p:custDataLst>
          </p:nvPr>
        </p:nvSpPr>
        <p:spPr bwMode="auto">
          <a:xfrm flipH="1">
            <a:off x="5441951" y="4311650"/>
            <a:ext cx="85725" cy="12858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/>
          </a:ln>
        </p:spPr>
        <p:txBody>
          <a:bodyPr wrap="none"/>
          <a:lstStyle/>
          <a:p>
            <a:endParaRPr lang="nb-NO"/>
          </a:p>
        </p:txBody>
      </p:sp>
      <p:grpSp>
        <p:nvGrpSpPr>
          <p:cNvPr id="7" name="Group 35"/>
          <p:cNvGrpSpPr>
            <a:grpSpLocks/>
          </p:cNvGrpSpPr>
          <p:nvPr>
            <p:custDataLst>
              <p:tags r:id="rId20"/>
            </p:custDataLst>
          </p:nvPr>
        </p:nvGrpSpPr>
        <p:grpSpPr bwMode="auto">
          <a:xfrm>
            <a:off x="7993064" y="1541464"/>
            <a:ext cx="2503487" cy="1417637"/>
            <a:chOff x="3944" y="971"/>
            <a:chExt cx="1577" cy="893"/>
          </a:xfrm>
        </p:grpSpPr>
        <p:sp>
          <p:nvSpPr>
            <p:cNvPr id="9312" name="Text Box 36"/>
            <p:cNvSpPr txBox="1">
              <a:spLocks noChangeArrowheads="1"/>
            </p:cNvSpPr>
            <p:nvPr/>
          </p:nvSpPr>
          <p:spPr bwMode="auto">
            <a:xfrm>
              <a:off x="4121" y="971"/>
              <a:ext cx="1400" cy="5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u="sng" dirty="0">
                  <a:solidFill>
                    <a:srgbClr val="FF0000"/>
                  </a:solidFill>
                  <a:latin typeface="Comic Sans MS" pitchFamily="66" charset="0"/>
                </a:rPr>
                <a:t>1: host 10.0.0.1</a:t>
              </a:r>
            </a:p>
            <a:p>
              <a:pPr eaLnBrk="0" hangingPunct="0"/>
              <a:r>
                <a:rPr lang="en-US" u="sng" dirty="0">
                  <a:solidFill>
                    <a:srgbClr val="FF0000"/>
                  </a:solidFill>
                  <a:latin typeface="Comic Sans MS" pitchFamily="66" charset="0"/>
                </a:rPr>
                <a:t>sends datagram to</a:t>
              </a:r>
            </a:p>
            <a:p>
              <a:pPr eaLnBrk="0" hangingPunct="0"/>
              <a:r>
                <a:rPr lang="en-US" u="sng" dirty="0">
                  <a:solidFill>
                    <a:srgbClr val="FF0000"/>
                  </a:solidFill>
                  <a:latin typeface="Comic Sans MS" pitchFamily="66" charset="0"/>
                </a:rPr>
                <a:t>128.119.40, 80</a:t>
              </a:r>
              <a:endParaRPr lang="en-US" dirty="0">
                <a:solidFill>
                  <a:srgbClr val="FF0000"/>
                </a:solidFill>
                <a:latin typeface="Comic Sans MS" pitchFamily="66" charset="0"/>
              </a:endParaRPr>
            </a:p>
          </p:txBody>
        </p:sp>
        <p:sp>
          <p:nvSpPr>
            <p:cNvPr id="9313" name="Line 37"/>
            <p:cNvSpPr>
              <a:spLocks noChangeShapeType="1"/>
            </p:cNvSpPr>
            <p:nvPr/>
          </p:nvSpPr>
          <p:spPr bwMode="auto">
            <a:xfrm flipH="1">
              <a:off x="3944" y="1105"/>
              <a:ext cx="197" cy="759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 wrap="none"/>
            <a:lstStyle/>
            <a:p>
              <a:endParaRPr lang="nb-NO"/>
            </a:p>
          </p:txBody>
        </p:sp>
      </p:grpSp>
      <p:sp>
        <p:nvSpPr>
          <p:cNvPr id="9237" name="Freeform 38"/>
          <p:cNvSpPr>
            <a:spLocks/>
          </p:cNvSpPr>
          <p:nvPr>
            <p:custDataLst>
              <p:tags r:id="rId21"/>
            </p:custDataLst>
          </p:nvPr>
        </p:nvSpPr>
        <p:spPr bwMode="auto">
          <a:xfrm>
            <a:off x="3868739" y="2627314"/>
            <a:ext cx="3862387" cy="1531937"/>
          </a:xfrm>
          <a:custGeom>
            <a:avLst/>
            <a:gdLst>
              <a:gd name="T0" fmla="*/ 0 w 2433"/>
              <a:gd name="T1" fmla="*/ 161289956 h 965"/>
              <a:gd name="T2" fmla="*/ 2147483647 w 2433"/>
              <a:gd name="T3" fmla="*/ 161289956 h 965"/>
              <a:gd name="T4" fmla="*/ 2147483647 w 2433"/>
              <a:gd name="T5" fmla="*/ 1134070052 h 965"/>
              <a:gd name="T6" fmla="*/ 2147483647 w 2433"/>
              <a:gd name="T7" fmla="*/ 2147483647 h 965"/>
              <a:gd name="T8" fmla="*/ 2147483647 w 2433"/>
              <a:gd name="T9" fmla="*/ 2147483647 h 965"/>
              <a:gd name="T10" fmla="*/ 2066527822 w 2433"/>
              <a:gd name="T11" fmla="*/ 997981694 h 965"/>
              <a:gd name="T12" fmla="*/ 0 w 2433"/>
              <a:gd name="T13" fmla="*/ 161289956 h 965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2433"/>
              <a:gd name="T22" fmla="*/ 0 h 965"/>
              <a:gd name="T23" fmla="*/ 2433 w 2433"/>
              <a:gd name="T24" fmla="*/ 965 h 965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2433" h="965">
                <a:moveTo>
                  <a:pt x="0" y="64"/>
                </a:moveTo>
                <a:cubicBezTo>
                  <a:pt x="0" y="64"/>
                  <a:pt x="2079" y="0"/>
                  <a:pt x="2352" y="64"/>
                </a:cubicBezTo>
                <a:cubicBezTo>
                  <a:pt x="2433" y="57"/>
                  <a:pt x="1814" y="309"/>
                  <a:pt x="1640" y="450"/>
                </a:cubicBezTo>
                <a:cubicBezTo>
                  <a:pt x="1466" y="591"/>
                  <a:pt x="1383" y="888"/>
                  <a:pt x="1308" y="965"/>
                </a:cubicBezTo>
                <a:lnTo>
                  <a:pt x="1159" y="965"/>
                </a:lnTo>
                <a:cubicBezTo>
                  <a:pt x="1078" y="870"/>
                  <a:pt x="1013" y="546"/>
                  <a:pt x="820" y="396"/>
                </a:cubicBezTo>
                <a:cubicBezTo>
                  <a:pt x="583" y="207"/>
                  <a:pt x="189" y="142"/>
                  <a:pt x="0" y="64"/>
                </a:cubicBezTo>
                <a:close/>
              </a:path>
            </a:pathLst>
          </a:custGeom>
          <a:gradFill rotWithShape="1">
            <a:gsLst>
              <a:gs pos="0">
                <a:schemeClr val="hlink"/>
              </a:gs>
              <a:gs pos="100000">
                <a:schemeClr val="bg1"/>
              </a:gs>
            </a:gsLst>
            <a:lin ang="5400000" scaled="1"/>
          </a:gradFill>
          <a:ln w="3175">
            <a:solidFill>
              <a:schemeClr val="hlink"/>
            </a:solidFill>
            <a:round/>
            <a:headEnd/>
            <a:tailEnd/>
          </a:ln>
        </p:spPr>
        <p:txBody>
          <a:bodyPr wrap="none"/>
          <a:lstStyle/>
          <a:p>
            <a:endParaRPr lang="nb-NO"/>
          </a:p>
        </p:txBody>
      </p:sp>
      <p:sp>
        <p:nvSpPr>
          <p:cNvPr id="9238" name="Rectangle 39"/>
          <p:cNvSpPr>
            <a:spLocks noChangeArrowheads="1"/>
          </p:cNvSpPr>
          <p:nvPr>
            <p:custDataLst>
              <p:tags r:id="rId22"/>
            </p:custDataLst>
          </p:nvPr>
        </p:nvSpPr>
        <p:spPr bwMode="auto">
          <a:xfrm>
            <a:off x="3868738" y="1374775"/>
            <a:ext cx="3784600" cy="13541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b-NO"/>
          </a:p>
        </p:txBody>
      </p:sp>
      <p:sp>
        <p:nvSpPr>
          <p:cNvPr id="9239" name="Text Box 40"/>
          <p:cNvSpPr txBox="1">
            <a:spLocks noChangeArrowheads="1"/>
          </p:cNvSpPr>
          <p:nvPr>
            <p:custDataLst>
              <p:tags r:id="rId23"/>
            </p:custDataLst>
          </p:nvPr>
        </p:nvSpPr>
        <p:spPr bwMode="auto">
          <a:xfrm>
            <a:off x="3784601" y="1423988"/>
            <a:ext cx="3929063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>
                <a:latin typeface="Comic Sans MS" pitchFamily="66" charset="0"/>
              </a:rPr>
              <a:t>NAT translation table</a:t>
            </a:r>
          </a:p>
          <a:p>
            <a:pPr algn="ctr" eaLnBrk="0" hangingPunct="0"/>
            <a:r>
              <a:rPr lang="en-US">
                <a:latin typeface="Comic Sans MS" pitchFamily="66" charset="0"/>
              </a:rPr>
              <a:t>WAN side addr        LAN side addr</a:t>
            </a:r>
          </a:p>
        </p:txBody>
      </p:sp>
      <p:sp>
        <p:nvSpPr>
          <p:cNvPr id="9240" name="Line 41"/>
          <p:cNvSpPr>
            <a:spLocks noChangeShapeType="1"/>
          </p:cNvSpPr>
          <p:nvPr>
            <p:custDataLst>
              <p:tags r:id="rId24"/>
            </p:custDataLst>
          </p:nvPr>
        </p:nvSpPr>
        <p:spPr bwMode="auto">
          <a:xfrm flipV="1">
            <a:off x="3868738" y="1747838"/>
            <a:ext cx="3790950" cy="111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nb-NO"/>
          </a:p>
        </p:txBody>
      </p:sp>
      <p:sp>
        <p:nvSpPr>
          <p:cNvPr id="9241" name="Line 42"/>
          <p:cNvSpPr>
            <a:spLocks noChangeShapeType="1"/>
          </p:cNvSpPr>
          <p:nvPr>
            <p:custDataLst>
              <p:tags r:id="rId25"/>
            </p:custDataLst>
          </p:nvPr>
        </p:nvSpPr>
        <p:spPr bwMode="auto">
          <a:xfrm flipV="1">
            <a:off x="3883026" y="2025651"/>
            <a:ext cx="3749675" cy="111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nb-NO"/>
          </a:p>
        </p:txBody>
      </p:sp>
      <p:sp>
        <p:nvSpPr>
          <p:cNvPr id="9242" name="Line 43"/>
          <p:cNvSpPr>
            <a:spLocks noChangeShapeType="1"/>
          </p:cNvSpPr>
          <p:nvPr>
            <p:custDataLst>
              <p:tags r:id="rId26"/>
            </p:custDataLst>
          </p:nvPr>
        </p:nvSpPr>
        <p:spPr bwMode="auto">
          <a:xfrm>
            <a:off x="5992814" y="1770064"/>
            <a:ext cx="3175" cy="955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nb-NO"/>
          </a:p>
        </p:txBody>
      </p:sp>
      <p:grpSp>
        <p:nvGrpSpPr>
          <p:cNvPr id="9243" name="Group 44"/>
          <p:cNvGrpSpPr>
            <a:grpSpLocks/>
          </p:cNvGrpSpPr>
          <p:nvPr>
            <p:custDataLst>
              <p:tags r:id="rId27"/>
            </p:custDataLst>
          </p:nvPr>
        </p:nvGrpSpPr>
        <p:grpSpPr bwMode="auto">
          <a:xfrm>
            <a:off x="5586414" y="4105276"/>
            <a:ext cx="555625" cy="307975"/>
            <a:chOff x="3600" y="219"/>
            <a:chExt cx="360" cy="175"/>
          </a:xfrm>
        </p:grpSpPr>
        <p:sp>
          <p:nvSpPr>
            <p:cNvPr id="9299" name="Oval 45"/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b-NO"/>
            </a:p>
          </p:txBody>
        </p:sp>
        <p:sp>
          <p:nvSpPr>
            <p:cNvPr id="9300" name="Line 46"/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b-NO"/>
            </a:p>
          </p:txBody>
        </p:sp>
        <p:sp>
          <p:nvSpPr>
            <p:cNvPr id="9301" name="Line 47"/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b-NO"/>
            </a:p>
          </p:txBody>
        </p:sp>
        <p:sp>
          <p:nvSpPr>
            <p:cNvPr id="9302" name="Rectangle 48"/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chemeClr val="hlink"/>
            </a:soli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nb-NO"/>
            </a:p>
          </p:txBody>
        </p:sp>
        <p:sp>
          <p:nvSpPr>
            <p:cNvPr id="9303" name="Oval 49"/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b-NO"/>
            </a:p>
          </p:txBody>
        </p:sp>
        <p:grpSp>
          <p:nvGrpSpPr>
            <p:cNvPr id="9304" name="Group 50"/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9309" name="Line 51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b-NO"/>
              </a:p>
            </p:txBody>
          </p:sp>
          <p:sp>
            <p:nvSpPr>
              <p:cNvPr id="9310" name="Line 52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b-NO"/>
              </a:p>
            </p:txBody>
          </p:sp>
          <p:sp>
            <p:nvSpPr>
              <p:cNvPr id="9311" name="Line 53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b-NO"/>
              </a:p>
            </p:txBody>
          </p:sp>
        </p:grpSp>
        <p:grpSp>
          <p:nvGrpSpPr>
            <p:cNvPr id="9305" name="Group 54"/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9306" name="Line 55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b-NO"/>
              </a:p>
            </p:txBody>
          </p:sp>
          <p:sp>
            <p:nvSpPr>
              <p:cNvPr id="9307" name="Line 56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b-NO"/>
              </a:p>
            </p:txBody>
          </p:sp>
          <p:sp>
            <p:nvSpPr>
              <p:cNvPr id="9308" name="Line 57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b-NO"/>
              </a:p>
            </p:txBody>
          </p:sp>
        </p:grpSp>
      </p:grpSp>
      <p:sp>
        <p:nvSpPr>
          <p:cNvPr id="147514" name="Text Box 58"/>
          <p:cNvSpPr txBox="1">
            <a:spLocks noChangeArrowheads="1"/>
          </p:cNvSpPr>
          <p:nvPr>
            <p:custDataLst>
              <p:tags r:id="rId28"/>
            </p:custDataLst>
          </p:nvPr>
        </p:nvSpPr>
        <p:spPr bwMode="auto">
          <a:xfrm>
            <a:off x="3886201" y="2049463"/>
            <a:ext cx="3783013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>
                <a:solidFill>
                  <a:srgbClr val="FF0000"/>
                </a:solidFill>
                <a:latin typeface="Comic Sans MS" pitchFamily="66" charset="0"/>
              </a:rPr>
              <a:t>138.76.29.7, 5001   10.0.0.1, 3345</a:t>
            </a:r>
          </a:p>
          <a:p>
            <a:pPr algn="ctr" eaLnBrk="0" hangingPunct="0"/>
            <a:r>
              <a:rPr lang="en-US">
                <a:latin typeface="Comic Sans MS" pitchFamily="66" charset="0"/>
              </a:rPr>
              <a:t>……                                         ……</a:t>
            </a:r>
          </a:p>
        </p:txBody>
      </p:sp>
      <p:grpSp>
        <p:nvGrpSpPr>
          <p:cNvPr id="11" name="Group 59"/>
          <p:cNvGrpSpPr>
            <a:grpSpLocks/>
          </p:cNvGrpSpPr>
          <p:nvPr>
            <p:custDataLst>
              <p:tags r:id="rId29"/>
            </p:custDataLst>
          </p:nvPr>
        </p:nvGrpSpPr>
        <p:grpSpPr bwMode="auto">
          <a:xfrm>
            <a:off x="6289676" y="3435350"/>
            <a:ext cx="2784475" cy="1638300"/>
            <a:chOff x="3002" y="2417"/>
            <a:chExt cx="1754" cy="1032"/>
          </a:xfrm>
        </p:grpSpPr>
        <p:sp>
          <p:nvSpPr>
            <p:cNvPr id="9285" name="Rectangle 60"/>
            <p:cNvSpPr>
              <a:spLocks noChangeArrowheads="1"/>
            </p:cNvSpPr>
            <p:nvPr/>
          </p:nvSpPr>
          <p:spPr bwMode="auto">
            <a:xfrm>
              <a:off x="3002" y="3051"/>
              <a:ext cx="1175" cy="25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b-NO"/>
            </a:p>
          </p:txBody>
        </p:sp>
        <p:sp>
          <p:nvSpPr>
            <p:cNvPr id="9286" name="Text Box 61"/>
            <p:cNvSpPr txBox="1">
              <a:spLocks noChangeArrowheads="1"/>
            </p:cNvSpPr>
            <p:nvPr/>
          </p:nvSpPr>
          <p:spPr bwMode="auto">
            <a:xfrm>
              <a:off x="3104" y="3042"/>
              <a:ext cx="1112" cy="4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0" hangingPunct="0"/>
              <a:r>
                <a:rPr lang="en-US" sz="1200">
                  <a:latin typeface="Comic Sans MS" pitchFamily="66" charset="0"/>
                </a:rPr>
                <a:t>S: 128.119.40.186, 80 </a:t>
              </a:r>
            </a:p>
            <a:p>
              <a:pPr eaLnBrk="0" hangingPunct="0"/>
              <a:r>
                <a:rPr lang="en-US" sz="1200">
                  <a:latin typeface="Comic Sans MS" pitchFamily="66" charset="0"/>
                </a:rPr>
                <a:t>D: 10.0.0.1, 3345</a:t>
              </a:r>
            </a:p>
            <a:p>
              <a:pPr eaLnBrk="0" hangingPunct="0"/>
              <a:endParaRPr lang="en-US" sz="1200">
                <a:latin typeface="Comic Sans MS" pitchFamily="66" charset="0"/>
              </a:endParaRPr>
            </a:p>
          </p:txBody>
        </p:sp>
        <p:grpSp>
          <p:nvGrpSpPr>
            <p:cNvPr id="9287" name="Group 62"/>
            <p:cNvGrpSpPr>
              <a:grpSpLocks/>
            </p:cNvGrpSpPr>
            <p:nvPr/>
          </p:nvGrpSpPr>
          <p:grpSpPr bwMode="auto">
            <a:xfrm>
              <a:off x="3054" y="3007"/>
              <a:ext cx="51" cy="99"/>
              <a:chOff x="5508" y="1599"/>
              <a:chExt cx="48" cy="99"/>
            </a:xfrm>
          </p:grpSpPr>
          <p:sp>
            <p:nvSpPr>
              <p:cNvPr id="9296" name="Freeform 63"/>
              <p:cNvSpPr>
                <a:spLocks/>
              </p:cNvSpPr>
              <p:nvPr/>
            </p:nvSpPr>
            <p:spPr bwMode="auto">
              <a:xfrm>
                <a:off x="5508" y="1599"/>
                <a:ext cx="48" cy="99"/>
              </a:xfrm>
              <a:custGeom>
                <a:avLst/>
                <a:gdLst>
                  <a:gd name="T0" fmla="*/ 21 w 48"/>
                  <a:gd name="T1" fmla="*/ 0 h 99"/>
                  <a:gd name="T2" fmla="*/ 0 w 48"/>
                  <a:gd name="T3" fmla="*/ 72 h 99"/>
                  <a:gd name="T4" fmla="*/ 27 w 48"/>
                  <a:gd name="T5" fmla="*/ 99 h 99"/>
                  <a:gd name="T6" fmla="*/ 48 w 48"/>
                  <a:gd name="T7" fmla="*/ 21 h 99"/>
                  <a:gd name="T8" fmla="*/ 21 w 48"/>
                  <a:gd name="T9" fmla="*/ 0 h 9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8"/>
                  <a:gd name="T16" fmla="*/ 0 h 99"/>
                  <a:gd name="T17" fmla="*/ 48 w 48"/>
                  <a:gd name="T18" fmla="*/ 99 h 9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8" h="99">
                    <a:moveTo>
                      <a:pt x="21" y="0"/>
                    </a:moveTo>
                    <a:lnTo>
                      <a:pt x="0" y="72"/>
                    </a:lnTo>
                    <a:lnTo>
                      <a:pt x="27" y="99"/>
                    </a:lnTo>
                    <a:lnTo>
                      <a:pt x="48" y="21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wrap="none"/>
              <a:lstStyle/>
              <a:p>
                <a:endParaRPr lang="nb-NO"/>
              </a:p>
            </p:txBody>
          </p:sp>
          <p:sp>
            <p:nvSpPr>
              <p:cNvPr id="9297" name="Line 64"/>
              <p:cNvSpPr>
                <a:spLocks noChangeShapeType="1"/>
              </p:cNvSpPr>
              <p:nvPr/>
            </p:nvSpPr>
            <p:spPr bwMode="auto">
              <a:xfrm flipH="1">
                <a:off x="5512" y="1608"/>
                <a:ext cx="20" cy="6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nb-NO"/>
              </a:p>
            </p:txBody>
          </p:sp>
          <p:sp>
            <p:nvSpPr>
              <p:cNvPr id="9298" name="Line 65"/>
              <p:cNvSpPr>
                <a:spLocks noChangeShapeType="1"/>
              </p:cNvSpPr>
              <p:nvPr/>
            </p:nvSpPr>
            <p:spPr bwMode="auto">
              <a:xfrm flipH="1">
                <a:off x="5536" y="1620"/>
                <a:ext cx="20" cy="6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nb-NO"/>
              </a:p>
            </p:txBody>
          </p:sp>
        </p:grpSp>
        <p:grpSp>
          <p:nvGrpSpPr>
            <p:cNvPr id="9288" name="Group 66"/>
            <p:cNvGrpSpPr>
              <a:grpSpLocks/>
            </p:cNvGrpSpPr>
            <p:nvPr/>
          </p:nvGrpSpPr>
          <p:grpSpPr bwMode="auto">
            <a:xfrm>
              <a:off x="3059" y="3248"/>
              <a:ext cx="51" cy="99"/>
              <a:chOff x="5508" y="1599"/>
              <a:chExt cx="48" cy="99"/>
            </a:xfrm>
          </p:grpSpPr>
          <p:sp>
            <p:nvSpPr>
              <p:cNvPr id="9293" name="Freeform 67"/>
              <p:cNvSpPr>
                <a:spLocks/>
              </p:cNvSpPr>
              <p:nvPr/>
            </p:nvSpPr>
            <p:spPr bwMode="auto">
              <a:xfrm>
                <a:off x="5508" y="1599"/>
                <a:ext cx="48" cy="99"/>
              </a:xfrm>
              <a:custGeom>
                <a:avLst/>
                <a:gdLst>
                  <a:gd name="T0" fmla="*/ 21 w 48"/>
                  <a:gd name="T1" fmla="*/ 0 h 99"/>
                  <a:gd name="T2" fmla="*/ 0 w 48"/>
                  <a:gd name="T3" fmla="*/ 72 h 99"/>
                  <a:gd name="T4" fmla="*/ 27 w 48"/>
                  <a:gd name="T5" fmla="*/ 99 h 99"/>
                  <a:gd name="T6" fmla="*/ 48 w 48"/>
                  <a:gd name="T7" fmla="*/ 21 h 99"/>
                  <a:gd name="T8" fmla="*/ 21 w 48"/>
                  <a:gd name="T9" fmla="*/ 0 h 9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8"/>
                  <a:gd name="T16" fmla="*/ 0 h 99"/>
                  <a:gd name="T17" fmla="*/ 48 w 48"/>
                  <a:gd name="T18" fmla="*/ 99 h 9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8" h="99">
                    <a:moveTo>
                      <a:pt x="21" y="0"/>
                    </a:moveTo>
                    <a:lnTo>
                      <a:pt x="0" y="72"/>
                    </a:lnTo>
                    <a:lnTo>
                      <a:pt x="27" y="99"/>
                    </a:lnTo>
                    <a:lnTo>
                      <a:pt x="48" y="21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wrap="none"/>
              <a:lstStyle/>
              <a:p>
                <a:endParaRPr lang="nb-NO"/>
              </a:p>
            </p:txBody>
          </p:sp>
          <p:sp>
            <p:nvSpPr>
              <p:cNvPr id="9294" name="Line 68"/>
              <p:cNvSpPr>
                <a:spLocks noChangeShapeType="1"/>
              </p:cNvSpPr>
              <p:nvPr/>
            </p:nvSpPr>
            <p:spPr bwMode="auto">
              <a:xfrm flipH="1">
                <a:off x="5512" y="1608"/>
                <a:ext cx="20" cy="6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nb-NO"/>
              </a:p>
            </p:txBody>
          </p:sp>
          <p:sp>
            <p:nvSpPr>
              <p:cNvPr id="9295" name="Line 69"/>
              <p:cNvSpPr>
                <a:spLocks noChangeShapeType="1"/>
              </p:cNvSpPr>
              <p:nvPr/>
            </p:nvSpPr>
            <p:spPr bwMode="auto">
              <a:xfrm flipH="1">
                <a:off x="5536" y="1620"/>
                <a:ext cx="20" cy="6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nb-NO"/>
              </a:p>
            </p:txBody>
          </p:sp>
        </p:grpSp>
        <p:sp>
          <p:nvSpPr>
            <p:cNvPr id="9289" name="Freeform 70"/>
            <p:cNvSpPr>
              <a:spLocks/>
            </p:cNvSpPr>
            <p:nvPr/>
          </p:nvSpPr>
          <p:spPr bwMode="auto">
            <a:xfrm>
              <a:off x="4179" y="2417"/>
              <a:ext cx="577" cy="768"/>
            </a:xfrm>
            <a:custGeom>
              <a:avLst/>
              <a:gdLst>
                <a:gd name="T0" fmla="*/ 577 w 577"/>
                <a:gd name="T1" fmla="*/ 0 h 768"/>
                <a:gd name="T2" fmla="*/ 342 w 577"/>
                <a:gd name="T3" fmla="*/ 0 h 768"/>
                <a:gd name="T4" fmla="*/ 342 w 577"/>
                <a:gd name="T5" fmla="*/ 768 h 768"/>
                <a:gd name="T6" fmla="*/ 0 w 577"/>
                <a:gd name="T7" fmla="*/ 760 h 76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77"/>
                <a:gd name="T13" fmla="*/ 0 h 768"/>
                <a:gd name="T14" fmla="*/ 577 w 577"/>
                <a:gd name="T15" fmla="*/ 768 h 76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77" h="768">
                  <a:moveTo>
                    <a:pt x="577" y="0"/>
                  </a:moveTo>
                  <a:lnTo>
                    <a:pt x="342" y="0"/>
                  </a:lnTo>
                  <a:lnTo>
                    <a:pt x="342" y="768"/>
                  </a:lnTo>
                  <a:lnTo>
                    <a:pt x="0" y="760"/>
                  </a:ln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 type="triangle" w="med" len="med"/>
              <a:tailEnd/>
            </a:ln>
          </p:spPr>
          <p:txBody>
            <a:bodyPr wrap="none"/>
            <a:lstStyle/>
            <a:p>
              <a:endParaRPr lang="nb-NO"/>
            </a:p>
          </p:txBody>
        </p:sp>
        <p:grpSp>
          <p:nvGrpSpPr>
            <p:cNvPr id="9290" name="Group 71"/>
            <p:cNvGrpSpPr>
              <a:grpSpLocks/>
            </p:cNvGrpSpPr>
            <p:nvPr/>
          </p:nvGrpSpPr>
          <p:grpSpPr bwMode="auto">
            <a:xfrm>
              <a:off x="4240" y="3064"/>
              <a:ext cx="218" cy="231"/>
              <a:chOff x="5140" y="403"/>
              <a:chExt cx="218" cy="231"/>
            </a:xfrm>
          </p:grpSpPr>
          <p:sp>
            <p:nvSpPr>
              <p:cNvPr id="9291" name="Oval 72"/>
              <p:cNvSpPr>
                <a:spLocks noChangeArrowheads="1"/>
              </p:cNvSpPr>
              <p:nvPr/>
            </p:nvSpPr>
            <p:spPr bwMode="auto">
              <a:xfrm>
                <a:off x="5140" y="410"/>
                <a:ext cx="218" cy="218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b-NO"/>
              </a:p>
            </p:txBody>
          </p:sp>
          <p:sp>
            <p:nvSpPr>
              <p:cNvPr id="9292" name="Text Box 73"/>
              <p:cNvSpPr txBox="1">
                <a:spLocks noChangeArrowheads="1"/>
              </p:cNvSpPr>
              <p:nvPr/>
            </p:nvSpPr>
            <p:spPr bwMode="auto">
              <a:xfrm>
                <a:off x="5154" y="403"/>
                <a:ext cx="204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eaLnBrk="0" hangingPunct="0"/>
                <a:r>
                  <a:rPr lang="en-US">
                    <a:solidFill>
                      <a:srgbClr val="FF0000"/>
                    </a:solidFill>
                    <a:latin typeface="Comic Sans MS" pitchFamily="66" charset="0"/>
                  </a:rPr>
                  <a:t>4</a:t>
                </a:r>
              </a:p>
            </p:txBody>
          </p:sp>
        </p:grpSp>
      </p:grpSp>
      <p:grpSp>
        <p:nvGrpSpPr>
          <p:cNvPr id="15" name="Group 74"/>
          <p:cNvGrpSpPr>
            <a:grpSpLocks/>
          </p:cNvGrpSpPr>
          <p:nvPr>
            <p:custDataLst>
              <p:tags r:id="rId30"/>
            </p:custDataLst>
          </p:nvPr>
        </p:nvGrpSpPr>
        <p:grpSpPr bwMode="auto">
          <a:xfrm>
            <a:off x="3055939" y="3641725"/>
            <a:ext cx="2497137" cy="566738"/>
            <a:chOff x="1026" y="3559"/>
            <a:chExt cx="1573" cy="357"/>
          </a:xfrm>
        </p:grpSpPr>
        <p:grpSp>
          <p:nvGrpSpPr>
            <p:cNvPr id="9270" name="Group 75"/>
            <p:cNvGrpSpPr>
              <a:grpSpLocks/>
            </p:cNvGrpSpPr>
            <p:nvPr/>
          </p:nvGrpSpPr>
          <p:grpSpPr bwMode="auto">
            <a:xfrm>
              <a:off x="1412" y="3559"/>
              <a:ext cx="1187" cy="357"/>
              <a:chOff x="4381" y="786"/>
              <a:chExt cx="1108" cy="357"/>
            </a:xfrm>
          </p:grpSpPr>
          <p:sp>
            <p:nvSpPr>
              <p:cNvPr id="9275" name="Rectangle 76"/>
              <p:cNvSpPr>
                <a:spLocks noChangeArrowheads="1"/>
              </p:cNvSpPr>
              <p:nvPr/>
            </p:nvSpPr>
            <p:spPr bwMode="auto">
              <a:xfrm>
                <a:off x="4385" y="830"/>
                <a:ext cx="1104" cy="25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nb-NO"/>
              </a:p>
            </p:txBody>
          </p:sp>
          <p:sp>
            <p:nvSpPr>
              <p:cNvPr id="9276" name="Text Box 77"/>
              <p:cNvSpPr txBox="1">
                <a:spLocks noChangeArrowheads="1"/>
              </p:cNvSpPr>
              <p:nvPr/>
            </p:nvSpPr>
            <p:spPr bwMode="auto">
              <a:xfrm>
                <a:off x="4381" y="813"/>
                <a:ext cx="1045" cy="2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eaLnBrk="0" hangingPunct="0"/>
                <a:r>
                  <a:rPr lang="en-US" sz="1200">
                    <a:latin typeface="Comic Sans MS" pitchFamily="66" charset="0"/>
                  </a:rPr>
                  <a:t>S: 138.76.29.7, 5001</a:t>
                </a:r>
              </a:p>
              <a:p>
                <a:pPr eaLnBrk="0" hangingPunct="0"/>
                <a:r>
                  <a:rPr lang="en-US" sz="1200">
                    <a:latin typeface="Comic Sans MS" pitchFamily="66" charset="0"/>
                  </a:rPr>
                  <a:t>D: 128.119.40.186, 80</a:t>
                </a:r>
              </a:p>
            </p:txBody>
          </p:sp>
          <p:grpSp>
            <p:nvGrpSpPr>
              <p:cNvPr id="9277" name="Group 78"/>
              <p:cNvGrpSpPr>
                <a:grpSpLocks/>
              </p:cNvGrpSpPr>
              <p:nvPr/>
            </p:nvGrpSpPr>
            <p:grpSpPr bwMode="auto">
              <a:xfrm>
                <a:off x="5394" y="786"/>
                <a:ext cx="48" cy="99"/>
                <a:chOff x="5508" y="1599"/>
                <a:chExt cx="48" cy="99"/>
              </a:xfrm>
            </p:grpSpPr>
            <p:sp>
              <p:nvSpPr>
                <p:cNvPr id="9282" name="Freeform 79"/>
                <p:cNvSpPr>
                  <a:spLocks/>
                </p:cNvSpPr>
                <p:nvPr/>
              </p:nvSpPr>
              <p:spPr bwMode="auto">
                <a:xfrm>
                  <a:off x="5508" y="1599"/>
                  <a:ext cx="48" cy="99"/>
                </a:xfrm>
                <a:custGeom>
                  <a:avLst/>
                  <a:gdLst>
                    <a:gd name="T0" fmla="*/ 21 w 48"/>
                    <a:gd name="T1" fmla="*/ 0 h 99"/>
                    <a:gd name="T2" fmla="*/ 0 w 48"/>
                    <a:gd name="T3" fmla="*/ 72 h 99"/>
                    <a:gd name="T4" fmla="*/ 27 w 48"/>
                    <a:gd name="T5" fmla="*/ 99 h 99"/>
                    <a:gd name="T6" fmla="*/ 48 w 48"/>
                    <a:gd name="T7" fmla="*/ 21 h 99"/>
                    <a:gd name="T8" fmla="*/ 21 w 48"/>
                    <a:gd name="T9" fmla="*/ 0 h 9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48"/>
                    <a:gd name="T16" fmla="*/ 0 h 99"/>
                    <a:gd name="T17" fmla="*/ 48 w 48"/>
                    <a:gd name="T18" fmla="*/ 99 h 9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48" h="99">
                      <a:moveTo>
                        <a:pt x="21" y="0"/>
                      </a:moveTo>
                      <a:lnTo>
                        <a:pt x="0" y="72"/>
                      </a:lnTo>
                      <a:lnTo>
                        <a:pt x="27" y="99"/>
                      </a:lnTo>
                      <a:lnTo>
                        <a:pt x="48" y="21"/>
                      </a:lnTo>
                      <a:lnTo>
                        <a:pt x="21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nb-NO"/>
                </a:p>
              </p:txBody>
            </p:sp>
            <p:sp>
              <p:nvSpPr>
                <p:cNvPr id="9283" name="Line 80"/>
                <p:cNvSpPr>
                  <a:spLocks noChangeShapeType="1"/>
                </p:cNvSpPr>
                <p:nvPr/>
              </p:nvSpPr>
              <p:spPr bwMode="auto">
                <a:xfrm flipH="1">
                  <a:off x="5512" y="1608"/>
                  <a:ext cx="20" cy="6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nb-NO"/>
                </a:p>
              </p:txBody>
            </p:sp>
            <p:sp>
              <p:nvSpPr>
                <p:cNvPr id="9284" name="Line 81"/>
                <p:cNvSpPr>
                  <a:spLocks noChangeShapeType="1"/>
                </p:cNvSpPr>
                <p:nvPr/>
              </p:nvSpPr>
              <p:spPr bwMode="auto">
                <a:xfrm flipH="1">
                  <a:off x="5536" y="1620"/>
                  <a:ext cx="20" cy="6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nb-NO"/>
                </a:p>
              </p:txBody>
            </p:sp>
          </p:grpSp>
          <p:grpSp>
            <p:nvGrpSpPr>
              <p:cNvPr id="9278" name="Group 82"/>
              <p:cNvGrpSpPr>
                <a:grpSpLocks/>
              </p:cNvGrpSpPr>
              <p:nvPr/>
            </p:nvGrpSpPr>
            <p:grpSpPr bwMode="auto">
              <a:xfrm>
                <a:off x="5382" y="1044"/>
                <a:ext cx="48" cy="99"/>
                <a:chOff x="5508" y="1599"/>
                <a:chExt cx="48" cy="99"/>
              </a:xfrm>
            </p:grpSpPr>
            <p:sp>
              <p:nvSpPr>
                <p:cNvPr id="9279" name="Freeform 83"/>
                <p:cNvSpPr>
                  <a:spLocks/>
                </p:cNvSpPr>
                <p:nvPr/>
              </p:nvSpPr>
              <p:spPr bwMode="auto">
                <a:xfrm>
                  <a:off x="5508" y="1599"/>
                  <a:ext cx="48" cy="99"/>
                </a:xfrm>
                <a:custGeom>
                  <a:avLst/>
                  <a:gdLst>
                    <a:gd name="T0" fmla="*/ 21 w 48"/>
                    <a:gd name="T1" fmla="*/ 0 h 99"/>
                    <a:gd name="T2" fmla="*/ 0 w 48"/>
                    <a:gd name="T3" fmla="*/ 72 h 99"/>
                    <a:gd name="T4" fmla="*/ 27 w 48"/>
                    <a:gd name="T5" fmla="*/ 99 h 99"/>
                    <a:gd name="T6" fmla="*/ 48 w 48"/>
                    <a:gd name="T7" fmla="*/ 21 h 99"/>
                    <a:gd name="T8" fmla="*/ 21 w 48"/>
                    <a:gd name="T9" fmla="*/ 0 h 9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48"/>
                    <a:gd name="T16" fmla="*/ 0 h 99"/>
                    <a:gd name="T17" fmla="*/ 48 w 48"/>
                    <a:gd name="T18" fmla="*/ 99 h 9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48" h="99">
                      <a:moveTo>
                        <a:pt x="21" y="0"/>
                      </a:moveTo>
                      <a:lnTo>
                        <a:pt x="0" y="72"/>
                      </a:lnTo>
                      <a:lnTo>
                        <a:pt x="27" y="99"/>
                      </a:lnTo>
                      <a:lnTo>
                        <a:pt x="48" y="21"/>
                      </a:lnTo>
                      <a:lnTo>
                        <a:pt x="21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nb-NO"/>
                </a:p>
              </p:txBody>
            </p:sp>
            <p:sp>
              <p:nvSpPr>
                <p:cNvPr id="9280" name="Line 84"/>
                <p:cNvSpPr>
                  <a:spLocks noChangeShapeType="1"/>
                </p:cNvSpPr>
                <p:nvPr/>
              </p:nvSpPr>
              <p:spPr bwMode="auto">
                <a:xfrm flipH="1">
                  <a:off x="5512" y="1608"/>
                  <a:ext cx="20" cy="6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nb-NO"/>
                </a:p>
              </p:txBody>
            </p:sp>
            <p:sp>
              <p:nvSpPr>
                <p:cNvPr id="9281" name="Line 85"/>
                <p:cNvSpPr>
                  <a:spLocks noChangeShapeType="1"/>
                </p:cNvSpPr>
                <p:nvPr/>
              </p:nvSpPr>
              <p:spPr bwMode="auto">
                <a:xfrm flipH="1">
                  <a:off x="5536" y="1620"/>
                  <a:ext cx="20" cy="6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nb-NO"/>
                </a:p>
              </p:txBody>
            </p:sp>
          </p:grpSp>
        </p:grpSp>
        <p:sp>
          <p:nvSpPr>
            <p:cNvPr id="9271" name="Line 86"/>
            <p:cNvSpPr>
              <a:spLocks noChangeShapeType="1"/>
            </p:cNvSpPr>
            <p:nvPr/>
          </p:nvSpPr>
          <p:spPr bwMode="auto">
            <a:xfrm flipH="1">
              <a:off x="1026" y="3729"/>
              <a:ext cx="37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/>
            <a:lstStyle/>
            <a:p>
              <a:endParaRPr lang="nb-NO"/>
            </a:p>
          </p:txBody>
        </p:sp>
        <p:grpSp>
          <p:nvGrpSpPr>
            <p:cNvPr id="9272" name="Group 87"/>
            <p:cNvGrpSpPr>
              <a:grpSpLocks/>
            </p:cNvGrpSpPr>
            <p:nvPr/>
          </p:nvGrpSpPr>
          <p:grpSpPr bwMode="auto">
            <a:xfrm>
              <a:off x="1143" y="3616"/>
              <a:ext cx="218" cy="231"/>
              <a:chOff x="5140" y="403"/>
              <a:chExt cx="218" cy="231"/>
            </a:xfrm>
          </p:grpSpPr>
          <p:sp>
            <p:nvSpPr>
              <p:cNvPr id="9273" name="Oval 88"/>
              <p:cNvSpPr>
                <a:spLocks noChangeArrowheads="1"/>
              </p:cNvSpPr>
              <p:nvPr/>
            </p:nvSpPr>
            <p:spPr bwMode="auto">
              <a:xfrm>
                <a:off x="5140" y="410"/>
                <a:ext cx="218" cy="218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b-NO"/>
              </a:p>
            </p:txBody>
          </p:sp>
          <p:sp>
            <p:nvSpPr>
              <p:cNvPr id="9274" name="Text Box 89"/>
              <p:cNvSpPr txBox="1">
                <a:spLocks noChangeArrowheads="1"/>
              </p:cNvSpPr>
              <p:nvPr/>
            </p:nvSpPr>
            <p:spPr bwMode="auto">
              <a:xfrm>
                <a:off x="5154" y="403"/>
                <a:ext cx="204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eaLnBrk="0" hangingPunct="0"/>
                <a:r>
                  <a:rPr lang="en-US">
                    <a:solidFill>
                      <a:srgbClr val="FF0000"/>
                    </a:solidFill>
                    <a:latin typeface="Comic Sans MS" pitchFamily="66" charset="0"/>
                  </a:rPr>
                  <a:t>2</a:t>
                </a:r>
              </a:p>
            </p:txBody>
          </p:sp>
        </p:grpSp>
      </p:grpSp>
      <p:grpSp>
        <p:nvGrpSpPr>
          <p:cNvPr id="20" name="Group 90"/>
          <p:cNvGrpSpPr>
            <a:grpSpLocks/>
          </p:cNvGrpSpPr>
          <p:nvPr>
            <p:custDataLst>
              <p:tags r:id="rId31"/>
            </p:custDataLst>
          </p:nvPr>
        </p:nvGrpSpPr>
        <p:grpSpPr bwMode="auto">
          <a:xfrm>
            <a:off x="1524001" y="1643063"/>
            <a:ext cx="5154613" cy="2081212"/>
            <a:chOff x="0" y="1288"/>
            <a:chExt cx="3247" cy="1311"/>
          </a:xfrm>
        </p:grpSpPr>
        <p:sp>
          <p:nvSpPr>
            <p:cNvPr id="9266" name="Text Box 91"/>
            <p:cNvSpPr txBox="1">
              <a:spLocks noChangeArrowheads="1"/>
            </p:cNvSpPr>
            <p:nvPr/>
          </p:nvSpPr>
          <p:spPr bwMode="auto">
            <a:xfrm>
              <a:off x="0" y="1288"/>
              <a:ext cx="1357" cy="10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u="sng" dirty="0">
                  <a:solidFill>
                    <a:srgbClr val="FF0000"/>
                  </a:solidFill>
                  <a:latin typeface="Comic Sans MS" pitchFamily="66" charset="0"/>
                </a:rPr>
                <a:t>2: NAT router</a:t>
              </a:r>
            </a:p>
            <a:p>
              <a:pPr eaLnBrk="0" hangingPunct="0"/>
              <a:r>
                <a:rPr lang="en-US" u="sng" dirty="0">
                  <a:solidFill>
                    <a:srgbClr val="FF0000"/>
                  </a:solidFill>
                  <a:latin typeface="Comic Sans MS" pitchFamily="66" charset="0"/>
                </a:rPr>
                <a:t>changes datagram</a:t>
              </a:r>
            </a:p>
            <a:p>
              <a:pPr eaLnBrk="0" hangingPunct="0"/>
              <a:r>
                <a:rPr lang="en-US" u="sng" dirty="0">
                  <a:solidFill>
                    <a:srgbClr val="FF0000"/>
                  </a:solidFill>
                  <a:latin typeface="Comic Sans MS" pitchFamily="66" charset="0"/>
                </a:rPr>
                <a:t>source </a:t>
              </a:r>
              <a:r>
                <a:rPr lang="en-US" u="sng" dirty="0" err="1">
                  <a:solidFill>
                    <a:srgbClr val="FF0000"/>
                  </a:solidFill>
                  <a:latin typeface="Comic Sans MS" pitchFamily="66" charset="0"/>
                </a:rPr>
                <a:t>addr</a:t>
              </a:r>
              <a:r>
                <a:rPr lang="en-US" u="sng" dirty="0">
                  <a:solidFill>
                    <a:srgbClr val="FF0000"/>
                  </a:solidFill>
                  <a:latin typeface="Comic Sans MS" pitchFamily="66" charset="0"/>
                </a:rPr>
                <a:t> from</a:t>
              </a:r>
            </a:p>
            <a:p>
              <a:pPr eaLnBrk="0" hangingPunct="0"/>
              <a:r>
                <a:rPr lang="en-US" u="sng" dirty="0">
                  <a:solidFill>
                    <a:srgbClr val="FF0000"/>
                  </a:solidFill>
                  <a:latin typeface="Comic Sans MS" pitchFamily="66" charset="0"/>
                </a:rPr>
                <a:t>10.0.0.1, 3345 to</a:t>
              </a:r>
            </a:p>
            <a:p>
              <a:pPr eaLnBrk="0" hangingPunct="0"/>
              <a:r>
                <a:rPr lang="en-US" u="sng" dirty="0">
                  <a:solidFill>
                    <a:srgbClr val="FF0000"/>
                  </a:solidFill>
                  <a:latin typeface="Comic Sans MS" pitchFamily="66" charset="0"/>
                </a:rPr>
                <a:t>138.76.29.7, 5001,</a:t>
              </a:r>
            </a:p>
            <a:p>
              <a:pPr eaLnBrk="0" hangingPunct="0"/>
              <a:r>
                <a:rPr lang="en-US" u="sng" dirty="0">
                  <a:solidFill>
                    <a:srgbClr val="FF0000"/>
                  </a:solidFill>
                  <a:latin typeface="Comic Sans MS" pitchFamily="66" charset="0"/>
                </a:rPr>
                <a:t>updates table</a:t>
              </a:r>
              <a:endParaRPr lang="en-US" dirty="0">
                <a:solidFill>
                  <a:srgbClr val="FF0000"/>
                </a:solidFill>
                <a:latin typeface="Comic Sans MS" pitchFamily="66" charset="0"/>
              </a:endParaRPr>
            </a:p>
          </p:txBody>
        </p:sp>
        <p:sp>
          <p:nvSpPr>
            <p:cNvPr id="9267" name="Line 92"/>
            <p:cNvSpPr>
              <a:spLocks noChangeShapeType="1"/>
            </p:cNvSpPr>
            <p:nvPr/>
          </p:nvSpPr>
          <p:spPr bwMode="auto">
            <a:xfrm>
              <a:off x="1285" y="2243"/>
              <a:ext cx="147" cy="356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 wrap="none"/>
            <a:lstStyle/>
            <a:p>
              <a:endParaRPr lang="nb-NO"/>
            </a:p>
          </p:txBody>
        </p:sp>
        <p:sp>
          <p:nvSpPr>
            <p:cNvPr id="9268" name="Line 93"/>
            <p:cNvSpPr>
              <a:spLocks noChangeShapeType="1"/>
            </p:cNvSpPr>
            <p:nvPr/>
          </p:nvSpPr>
          <p:spPr bwMode="auto">
            <a:xfrm flipV="1">
              <a:off x="1275" y="1788"/>
              <a:ext cx="663" cy="455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 wrap="none"/>
            <a:lstStyle/>
            <a:p>
              <a:endParaRPr lang="nb-NO"/>
            </a:p>
          </p:txBody>
        </p:sp>
        <p:sp>
          <p:nvSpPr>
            <p:cNvPr id="9269" name="Line 94"/>
            <p:cNvSpPr>
              <a:spLocks noChangeShapeType="1"/>
            </p:cNvSpPr>
            <p:nvPr/>
          </p:nvSpPr>
          <p:spPr bwMode="auto">
            <a:xfrm flipV="1">
              <a:off x="1275" y="1751"/>
              <a:ext cx="1972" cy="491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 wrap="none"/>
            <a:lstStyle/>
            <a:p>
              <a:endParaRPr lang="nb-NO"/>
            </a:p>
          </p:txBody>
        </p:sp>
      </p:grpSp>
      <p:grpSp>
        <p:nvGrpSpPr>
          <p:cNvPr id="21" name="Group 95"/>
          <p:cNvGrpSpPr>
            <a:grpSpLocks/>
          </p:cNvGrpSpPr>
          <p:nvPr>
            <p:custDataLst>
              <p:tags r:id="rId32"/>
            </p:custDataLst>
          </p:nvPr>
        </p:nvGrpSpPr>
        <p:grpSpPr bwMode="auto">
          <a:xfrm>
            <a:off x="2884489" y="4681538"/>
            <a:ext cx="2471737" cy="703262"/>
            <a:chOff x="1163" y="3752"/>
            <a:chExt cx="1557" cy="443"/>
          </a:xfrm>
        </p:grpSpPr>
        <p:sp>
          <p:nvSpPr>
            <p:cNvPr id="9252" name="Rectangle 96"/>
            <p:cNvSpPr>
              <a:spLocks noChangeArrowheads="1"/>
            </p:cNvSpPr>
            <p:nvPr/>
          </p:nvSpPr>
          <p:spPr bwMode="auto">
            <a:xfrm>
              <a:off x="1163" y="3796"/>
              <a:ext cx="1183" cy="25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b-NO"/>
            </a:p>
          </p:txBody>
        </p:sp>
        <p:sp>
          <p:nvSpPr>
            <p:cNvPr id="9253" name="Text Box 97"/>
            <p:cNvSpPr txBox="1">
              <a:spLocks noChangeArrowheads="1"/>
            </p:cNvSpPr>
            <p:nvPr/>
          </p:nvSpPr>
          <p:spPr bwMode="auto">
            <a:xfrm>
              <a:off x="1281" y="3788"/>
              <a:ext cx="1120" cy="4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0" hangingPunct="0"/>
              <a:r>
                <a:rPr lang="en-US" sz="1200">
                  <a:latin typeface="Comic Sans MS" pitchFamily="66" charset="0"/>
                </a:rPr>
                <a:t>S: 128.119.40.186, 80 </a:t>
              </a:r>
            </a:p>
            <a:p>
              <a:pPr eaLnBrk="0" hangingPunct="0"/>
              <a:r>
                <a:rPr lang="en-US" sz="1200">
                  <a:latin typeface="Comic Sans MS" pitchFamily="66" charset="0"/>
                </a:rPr>
                <a:t>D: 138.76.29.7, 5001</a:t>
              </a:r>
            </a:p>
            <a:p>
              <a:pPr eaLnBrk="0" hangingPunct="0"/>
              <a:endParaRPr lang="en-US" sz="1200">
                <a:latin typeface="Comic Sans MS" pitchFamily="66" charset="0"/>
              </a:endParaRPr>
            </a:p>
          </p:txBody>
        </p:sp>
        <p:grpSp>
          <p:nvGrpSpPr>
            <p:cNvPr id="9254" name="Group 98"/>
            <p:cNvGrpSpPr>
              <a:grpSpLocks/>
            </p:cNvGrpSpPr>
            <p:nvPr/>
          </p:nvGrpSpPr>
          <p:grpSpPr bwMode="auto">
            <a:xfrm>
              <a:off x="1214" y="3752"/>
              <a:ext cx="52" cy="99"/>
              <a:chOff x="5508" y="1599"/>
              <a:chExt cx="48" cy="99"/>
            </a:xfrm>
          </p:grpSpPr>
          <p:sp>
            <p:nvSpPr>
              <p:cNvPr id="9263" name="Freeform 99"/>
              <p:cNvSpPr>
                <a:spLocks/>
              </p:cNvSpPr>
              <p:nvPr/>
            </p:nvSpPr>
            <p:spPr bwMode="auto">
              <a:xfrm>
                <a:off x="5508" y="1599"/>
                <a:ext cx="48" cy="99"/>
              </a:xfrm>
              <a:custGeom>
                <a:avLst/>
                <a:gdLst>
                  <a:gd name="T0" fmla="*/ 21 w 48"/>
                  <a:gd name="T1" fmla="*/ 0 h 99"/>
                  <a:gd name="T2" fmla="*/ 0 w 48"/>
                  <a:gd name="T3" fmla="*/ 72 h 99"/>
                  <a:gd name="T4" fmla="*/ 27 w 48"/>
                  <a:gd name="T5" fmla="*/ 99 h 99"/>
                  <a:gd name="T6" fmla="*/ 48 w 48"/>
                  <a:gd name="T7" fmla="*/ 21 h 99"/>
                  <a:gd name="T8" fmla="*/ 21 w 48"/>
                  <a:gd name="T9" fmla="*/ 0 h 9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8"/>
                  <a:gd name="T16" fmla="*/ 0 h 99"/>
                  <a:gd name="T17" fmla="*/ 48 w 48"/>
                  <a:gd name="T18" fmla="*/ 99 h 9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8" h="99">
                    <a:moveTo>
                      <a:pt x="21" y="0"/>
                    </a:moveTo>
                    <a:lnTo>
                      <a:pt x="0" y="72"/>
                    </a:lnTo>
                    <a:lnTo>
                      <a:pt x="27" y="99"/>
                    </a:lnTo>
                    <a:lnTo>
                      <a:pt x="48" y="21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wrap="none"/>
              <a:lstStyle/>
              <a:p>
                <a:endParaRPr lang="nb-NO"/>
              </a:p>
            </p:txBody>
          </p:sp>
          <p:sp>
            <p:nvSpPr>
              <p:cNvPr id="9264" name="Line 100"/>
              <p:cNvSpPr>
                <a:spLocks noChangeShapeType="1"/>
              </p:cNvSpPr>
              <p:nvPr/>
            </p:nvSpPr>
            <p:spPr bwMode="auto">
              <a:xfrm flipH="1">
                <a:off x="5512" y="1608"/>
                <a:ext cx="20" cy="6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nb-NO"/>
              </a:p>
            </p:txBody>
          </p:sp>
          <p:sp>
            <p:nvSpPr>
              <p:cNvPr id="9265" name="Line 101"/>
              <p:cNvSpPr>
                <a:spLocks noChangeShapeType="1"/>
              </p:cNvSpPr>
              <p:nvPr/>
            </p:nvSpPr>
            <p:spPr bwMode="auto">
              <a:xfrm flipH="1">
                <a:off x="5536" y="1620"/>
                <a:ext cx="20" cy="6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nb-NO"/>
              </a:p>
            </p:txBody>
          </p:sp>
        </p:grpSp>
        <p:grpSp>
          <p:nvGrpSpPr>
            <p:cNvPr id="9255" name="Group 102"/>
            <p:cNvGrpSpPr>
              <a:grpSpLocks/>
            </p:cNvGrpSpPr>
            <p:nvPr/>
          </p:nvGrpSpPr>
          <p:grpSpPr bwMode="auto">
            <a:xfrm>
              <a:off x="1193" y="3984"/>
              <a:ext cx="52" cy="99"/>
              <a:chOff x="5508" y="1599"/>
              <a:chExt cx="48" cy="99"/>
            </a:xfrm>
          </p:grpSpPr>
          <p:sp>
            <p:nvSpPr>
              <p:cNvPr id="9260" name="Freeform 103"/>
              <p:cNvSpPr>
                <a:spLocks/>
              </p:cNvSpPr>
              <p:nvPr/>
            </p:nvSpPr>
            <p:spPr bwMode="auto">
              <a:xfrm>
                <a:off x="5508" y="1599"/>
                <a:ext cx="48" cy="99"/>
              </a:xfrm>
              <a:custGeom>
                <a:avLst/>
                <a:gdLst>
                  <a:gd name="T0" fmla="*/ 21 w 48"/>
                  <a:gd name="T1" fmla="*/ 0 h 99"/>
                  <a:gd name="T2" fmla="*/ 0 w 48"/>
                  <a:gd name="T3" fmla="*/ 72 h 99"/>
                  <a:gd name="T4" fmla="*/ 27 w 48"/>
                  <a:gd name="T5" fmla="*/ 99 h 99"/>
                  <a:gd name="T6" fmla="*/ 48 w 48"/>
                  <a:gd name="T7" fmla="*/ 21 h 99"/>
                  <a:gd name="T8" fmla="*/ 21 w 48"/>
                  <a:gd name="T9" fmla="*/ 0 h 9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8"/>
                  <a:gd name="T16" fmla="*/ 0 h 99"/>
                  <a:gd name="T17" fmla="*/ 48 w 48"/>
                  <a:gd name="T18" fmla="*/ 99 h 9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8" h="99">
                    <a:moveTo>
                      <a:pt x="21" y="0"/>
                    </a:moveTo>
                    <a:lnTo>
                      <a:pt x="0" y="72"/>
                    </a:lnTo>
                    <a:lnTo>
                      <a:pt x="27" y="99"/>
                    </a:lnTo>
                    <a:lnTo>
                      <a:pt x="48" y="21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wrap="none"/>
              <a:lstStyle/>
              <a:p>
                <a:endParaRPr lang="nb-NO"/>
              </a:p>
            </p:txBody>
          </p:sp>
          <p:sp>
            <p:nvSpPr>
              <p:cNvPr id="9261" name="Line 104"/>
              <p:cNvSpPr>
                <a:spLocks noChangeShapeType="1"/>
              </p:cNvSpPr>
              <p:nvPr/>
            </p:nvSpPr>
            <p:spPr bwMode="auto">
              <a:xfrm flipH="1">
                <a:off x="5512" y="1608"/>
                <a:ext cx="20" cy="6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nb-NO"/>
              </a:p>
            </p:txBody>
          </p:sp>
          <p:sp>
            <p:nvSpPr>
              <p:cNvPr id="9262" name="Line 105"/>
              <p:cNvSpPr>
                <a:spLocks noChangeShapeType="1"/>
              </p:cNvSpPr>
              <p:nvPr/>
            </p:nvSpPr>
            <p:spPr bwMode="auto">
              <a:xfrm flipH="1">
                <a:off x="5536" y="1620"/>
                <a:ext cx="20" cy="6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nb-NO"/>
              </a:p>
            </p:txBody>
          </p:sp>
        </p:grpSp>
        <p:sp>
          <p:nvSpPr>
            <p:cNvPr id="9256" name="Line 106"/>
            <p:cNvSpPr>
              <a:spLocks noChangeShapeType="1"/>
            </p:cNvSpPr>
            <p:nvPr/>
          </p:nvSpPr>
          <p:spPr bwMode="auto">
            <a:xfrm flipH="1">
              <a:off x="2344" y="3931"/>
              <a:ext cx="37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triangle" w="med" len="med"/>
              <a:tailEnd/>
            </a:ln>
          </p:spPr>
          <p:txBody>
            <a:bodyPr wrap="none"/>
            <a:lstStyle/>
            <a:p>
              <a:endParaRPr lang="nb-NO"/>
            </a:p>
          </p:txBody>
        </p:sp>
        <p:grpSp>
          <p:nvGrpSpPr>
            <p:cNvPr id="9257" name="Group 107"/>
            <p:cNvGrpSpPr>
              <a:grpSpLocks/>
            </p:cNvGrpSpPr>
            <p:nvPr/>
          </p:nvGrpSpPr>
          <p:grpSpPr bwMode="auto">
            <a:xfrm>
              <a:off x="2409" y="3818"/>
              <a:ext cx="218" cy="231"/>
              <a:chOff x="5140" y="403"/>
              <a:chExt cx="218" cy="231"/>
            </a:xfrm>
          </p:grpSpPr>
          <p:sp>
            <p:nvSpPr>
              <p:cNvPr id="9258" name="Oval 108"/>
              <p:cNvSpPr>
                <a:spLocks noChangeArrowheads="1"/>
              </p:cNvSpPr>
              <p:nvPr/>
            </p:nvSpPr>
            <p:spPr bwMode="auto">
              <a:xfrm>
                <a:off x="5140" y="410"/>
                <a:ext cx="218" cy="218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b-NO"/>
              </a:p>
            </p:txBody>
          </p:sp>
          <p:sp>
            <p:nvSpPr>
              <p:cNvPr id="9259" name="Text Box 109"/>
              <p:cNvSpPr txBox="1">
                <a:spLocks noChangeArrowheads="1"/>
              </p:cNvSpPr>
              <p:nvPr/>
            </p:nvSpPr>
            <p:spPr bwMode="auto">
              <a:xfrm>
                <a:off x="5154" y="403"/>
                <a:ext cx="204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eaLnBrk="0" hangingPunct="0"/>
                <a:r>
                  <a:rPr lang="en-US">
                    <a:solidFill>
                      <a:srgbClr val="FF0000"/>
                    </a:solidFill>
                    <a:latin typeface="Comic Sans MS" pitchFamily="66" charset="0"/>
                  </a:rPr>
                  <a:t>3</a:t>
                </a:r>
              </a:p>
            </p:txBody>
          </p:sp>
        </p:grpSp>
      </p:grpSp>
      <p:sp>
        <p:nvSpPr>
          <p:cNvPr id="147566" name="Text Box 110"/>
          <p:cNvSpPr txBox="1">
            <a:spLocks noChangeArrowheads="1"/>
          </p:cNvSpPr>
          <p:nvPr>
            <p:custDataLst>
              <p:tags r:id="rId33"/>
            </p:custDataLst>
          </p:nvPr>
        </p:nvSpPr>
        <p:spPr bwMode="auto">
          <a:xfrm>
            <a:off x="2841625" y="5141914"/>
            <a:ext cx="2247731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u="sng" dirty="0">
                <a:solidFill>
                  <a:srgbClr val="FF0000"/>
                </a:solidFill>
                <a:latin typeface="Comic Sans MS" pitchFamily="66" charset="0"/>
              </a:rPr>
              <a:t>3: Reply arrives</a:t>
            </a:r>
          </a:p>
          <a:p>
            <a:pPr eaLnBrk="0" hangingPunct="0"/>
            <a:r>
              <a:rPr lang="en-US" u="sng" dirty="0">
                <a:solidFill>
                  <a:srgbClr val="FF0000"/>
                </a:solidFill>
                <a:latin typeface="Comic Sans MS" pitchFamily="66" charset="0"/>
              </a:rPr>
              <a:t>  </a:t>
            </a:r>
            <a:r>
              <a:rPr lang="en-US" u="sng" dirty="0" err="1">
                <a:solidFill>
                  <a:srgbClr val="FF0000"/>
                </a:solidFill>
                <a:latin typeface="Comic Sans MS" pitchFamily="66" charset="0"/>
              </a:rPr>
              <a:t>dest</a:t>
            </a:r>
            <a:r>
              <a:rPr lang="en-US" u="sng" dirty="0">
                <a:solidFill>
                  <a:srgbClr val="FF0000"/>
                </a:solidFill>
                <a:latin typeface="Comic Sans MS" pitchFamily="66" charset="0"/>
              </a:rPr>
              <a:t>. address:</a:t>
            </a:r>
          </a:p>
          <a:p>
            <a:pPr eaLnBrk="0" hangingPunct="0"/>
            <a:r>
              <a:rPr lang="en-US" u="sng" dirty="0">
                <a:solidFill>
                  <a:srgbClr val="FF0000"/>
                </a:solidFill>
                <a:latin typeface="Comic Sans MS" pitchFamily="66" charset="0"/>
              </a:rPr>
              <a:t>  138.76.29.7, 5001</a:t>
            </a:r>
            <a:endParaRPr lang="en-US" dirty="0">
              <a:solidFill>
                <a:srgbClr val="FF0000"/>
              </a:solidFill>
              <a:latin typeface="Comic Sans MS" pitchFamily="66" charset="0"/>
            </a:endParaRPr>
          </a:p>
        </p:txBody>
      </p:sp>
      <p:sp>
        <p:nvSpPr>
          <p:cNvPr id="147567" name="Text Box 111"/>
          <p:cNvSpPr txBox="1">
            <a:spLocks noChangeArrowheads="1"/>
          </p:cNvSpPr>
          <p:nvPr>
            <p:custDataLst>
              <p:tags r:id="rId34"/>
            </p:custDataLst>
          </p:nvPr>
        </p:nvSpPr>
        <p:spPr bwMode="auto">
          <a:xfrm>
            <a:off x="6265863" y="4976813"/>
            <a:ext cx="3980577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u="sng" dirty="0">
                <a:solidFill>
                  <a:srgbClr val="FF0000"/>
                </a:solidFill>
                <a:latin typeface="Comic Sans MS" pitchFamily="66" charset="0"/>
              </a:rPr>
              <a:t>4: NAT router</a:t>
            </a:r>
          </a:p>
          <a:p>
            <a:pPr eaLnBrk="0" hangingPunct="0"/>
            <a:r>
              <a:rPr lang="en-US" u="sng" dirty="0">
                <a:solidFill>
                  <a:srgbClr val="FF0000"/>
                </a:solidFill>
                <a:latin typeface="Comic Sans MS" pitchFamily="66" charset="0"/>
              </a:rPr>
              <a:t>changes datagram</a:t>
            </a:r>
          </a:p>
          <a:p>
            <a:pPr eaLnBrk="0" hangingPunct="0"/>
            <a:r>
              <a:rPr lang="en-US" u="sng" dirty="0" err="1">
                <a:solidFill>
                  <a:srgbClr val="FF0000"/>
                </a:solidFill>
                <a:latin typeface="Comic Sans MS" pitchFamily="66" charset="0"/>
              </a:rPr>
              <a:t>dest</a:t>
            </a:r>
            <a:r>
              <a:rPr lang="en-US" u="sng" dirty="0">
                <a:solidFill>
                  <a:srgbClr val="FF0000"/>
                </a:solidFill>
                <a:latin typeface="Comic Sans MS" pitchFamily="66" charset="0"/>
              </a:rPr>
              <a:t> </a:t>
            </a:r>
            <a:r>
              <a:rPr lang="en-US" u="sng" dirty="0" err="1">
                <a:solidFill>
                  <a:srgbClr val="FF0000"/>
                </a:solidFill>
                <a:latin typeface="Comic Sans MS" pitchFamily="66" charset="0"/>
              </a:rPr>
              <a:t>addr</a:t>
            </a:r>
            <a:r>
              <a:rPr lang="en-US" u="sng" dirty="0">
                <a:solidFill>
                  <a:srgbClr val="FF0000"/>
                </a:solidFill>
                <a:latin typeface="Comic Sans MS" pitchFamily="66" charset="0"/>
              </a:rPr>
              <a:t> from</a:t>
            </a:r>
          </a:p>
          <a:p>
            <a:pPr eaLnBrk="0" hangingPunct="0"/>
            <a:r>
              <a:rPr lang="en-US" u="sng" dirty="0">
                <a:solidFill>
                  <a:srgbClr val="FF0000"/>
                </a:solidFill>
                <a:latin typeface="Comic Sans MS" pitchFamily="66" charset="0"/>
              </a:rPr>
              <a:t>138.76.29.7, 5001 to 10.0.0.1, 3345</a:t>
            </a:r>
            <a:endParaRPr lang="en-US" dirty="0">
              <a:solidFill>
                <a:srgbClr val="FF0000"/>
              </a:solidFill>
              <a:latin typeface="Comic Sans MS" pitchFamily="66" charset="0"/>
            </a:endParaRPr>
          </a:p>
        </p:txBody>
      </p:sp>
      <p:sp>
        <p:nvSpPr>
          <p:cNvPr id="9251" name="Line 112"/>
          <p:cNvSpPr>
            <a:spLocks noChangeShapeType="1"/>
          </p:cNvSpPr>
          <p:nvPr>
            <p:custDataLst>
              <p:tags r:id="rId35"/>
            </p:custDataLst>
          </p:nvPr>
        </p:nvSpPr>
        <p:spPr bwMode="auto">
          <a:xfrm>
            <a:off x="2546351" y="4273550"/>
            <a:ext cx="3025775" cy="63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nb-NO"/>
          </a:p>
        </p:txBody>
      </p:sp>
      <p:sp>
        <p:nvSpPr>
          <p:cNvPr id="114" name="Slide Number Placeholder 4">
            <a:extLst>
              <a:ext uri="{FF2B5EF4-FFF2-40B4-BE49-F238E27FC236}">
                <a16:creationId xmlns:a16="http://schemas.microsoft.com/office/drawing/2014/main" id="{C5AB07FE-2C12-4C17-B5F4-2F9999517CB1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6"/>
            </p:custDataLst>
          </p:nvPr>
        </p:nvSpPr>
        <p:spPr>
          <a:xfrm>
            <a:off x="0" y="-7859"/>
            <a:ext cx="1262407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AF1C8AE-2CDD-414F-82E2-A8C08F8C4BDB}" type="slidenum">
              <a:rPr lang="en-US" smtClean="0"/>
              <a:pPr>
                <a:defRPr/>
              </a:pPr>
              <a:t>66</a:t>
            </a:fld>
            <a:r>
              <a:rPr lang="en-US" dirty="0"/>
              <a:t>/84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96348675"/>
      </p:ext>
    </p:extLst>
  </p:cSld>
  <p:clrMapOvr>
    <a:masterClrMapping/>
  </p:clrMapOvr>
  <p:transition spd="slow">
    <p:wheel spokes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7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7514" grpId="0"/>
      <p:bldP spid="147566" grpId="0"/>
      <p:bldP spid="147567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C4AA90-2ED9-4EE7-8D6F-D2E7A2AE55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00" y="0"/>
            <a:ext cx="7772400" cy="1143000"/>
          </a:xfrm>
        </p:spPr>
        <p:txBody>
          <a:bodyPr/>
          <a:lstStyle/>
          <a:p>
            <a:r>
              <a:rPr lang="nb-NO" dirty="0" err="1"/>
              <a:t>Find</a:t>
            </a:r>
            <a:r>
              <a:rPr lang="nb-NO" dirty="0"/>
              <a:t> </a:t>
            </a:r>
            <a:r>
              <a:rPr lang="nb-NO" dirty="0" err="1"/>
              <a:t>your</a:t>
            </a:r>
            <a:r>
              <a:rPr lang="nb-NO" dirty="0"/>
              <a:t> </a:t>
            </a:r>
            <a:r>
              <a:rPr lang="nb-NO" dirty="0" err="1"/>
              <a:t>remote</a:t>
            </a:r>
            <a:r>
              <a:rPr lang="nb-NO" dirty="0"/>
              <a:t> IP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8B08B9B-AC34-4EDC-92BB-E8796622D9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0772" y="1459084"/>
            <a:ext cx="8809724" cy="3795804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11E8AA-6702-4C26-A431-A2579D1B975B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1"/>
            </p:custDataLst>
          </p:nvPr>
        </p:nvSpPr>
        <p:spPr>
          <a:xfrm>
            <a:off x="0" y="-7859"/>
            <a:ext cx="1262407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AF1C8AE-2CDD-414F-82E2-A8C08F8C4BDB}" type="slidenum">
              <a:rPr lang="en-US" smtClean="0"/>
              <a:pPr>
                <a:defRPr/>
              </a:pPr>
              <a:t>67</a:t>
            </a:fld>
            <a:r>
              <a:rPr lang="en-US" dirty="0"/>
              <a:t>/84</a:t>
            </a:r>
          </a:p>
        </p:txBody>
      </p:sp>
    </p:spTree>
    <p:extLst>
      <p:ext uri="{BB962C8B-B14F-4D97-AF65-F5344CB8AC3E}">
        <p14:creationId xmlns:p14="http://schemas.microsoft.com/office/powerpoint/2010/main" val="279021584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r>
              <a:rPr lang="nb-NO" dirty="0"/>
              <a:t>Routing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nb-NO" dirty="0"/>
              <a:t>Routing is </a:t>
            </a:r>
            <a:r>
              <a:rPr lang="nb-NO" dirty="0" err="1"/>
              <a:t>about</a:t>
            </a:r>
            <a:r>
              <a:rPr lang="nb-NO" dirty="0"/>
              <a:t> setting up a </a:t>
            </a:r>
            <a:r>
              <a:rPr lang="nb-NO" dirty="0" err="1">
                <a:solidFill>
                  <a:srgbClr val="FF0000"/>
                </a:solidFill>
              </a:rPr>
              <a:t>routing</a:t>
            </a:r>
            <a:r>
              <a:rPr lang="nb-NO" dirty="0">
                <a:solidFill>
                  <a:srgbClr val="FF0000"/>
                </a:solidFill>
              </a:rPr>
              <a:t> </a:t>
            </a:r>
            <a:r>
              <a:rPr lang="nb-NO" dirty="0" err="1">
                <a:solidFill>
                  <a:srgbClr val="FF0000"/>
                </a:solidFill>
              </a:rPr>
              <a:t>table</a:t>
            </a:r>
            <a:r>
              <a:rPr lang="nb-NO" dirty="0"/>
              <a:t> for </a:t>
            </a:r>
            <a:r>
              <a:rPr lang="nb-NO" dirty="0" err="1"/>
              <a:t>each</a:t>
            </a:r>
            <a:r>
              <a:rPr lang="nb-NO" dirty="0"/>
              <a:t> </a:t>
            </a:r>
            <a:r>
              <a:rPr lang="nb-NO" dirty="0" err="1"/>
              <a:t>individual</a:t>
            </a:r>
            <a:r>
              <a:rPr lang="nb-NO" dirty="0"/>
              <a:t> </a:t>
            </a:r>
            <a:r>
              <a:rPr lang="nb-NO" dirty="0" err="1"/>
              <a:t>router</a:t>
            </a:r>
            <a:endParaRPr lang="nb-NO" dirty="0"/>
          </a:p>
          <a:p>
            <a:r>
              <a:rPr lang="nb-NO" dirty="0"/>
              <a:t>The </a:t>
            </a:r>
            <a:r>
              <a:rPr lang="nb-NO" dirty="0" err="1"/>
              <a:t>table</a:t>
            </a:r>
            <a:r>
              <a:rPr lang="nb-NO" dirty="0"/>
              <a:t> </a:t>
            </a:r>
            <a:r>
              <a:rPr lang="nb-NO" dirty="0" err="1"/>
              <a:t>indicates</a:t>
            </a:r>
            <a:r>
              <a:rPr lang="nb-NO" dirty="0"/>
              <a:t> </a:t>
            </a:r>
            <a:r>
              <a:rPr lang="nb-NO" dirty="0" err="1"/>
              <a:t>which</a:t>
            </a:r>
            <a:r>
              <a:rPr lang="nb-NO" dirty="0"/>
              <a:t> </a:t>
            </a:r>
            <a:r>
              <a:rPr lang="nb-NO" dirty="0" err="1">
                <a:solidFill>
                  <a:srgbClr val="FF0000"/>
                </a:solidFill>
              </a:rPr>
              <a:t>interface</a:t>
            </a:r>
            <a:r>
              <a:rPr lang="nb-NO" dirty="0"/>
              <a:t> a datagram </a:t>
            </a:r>
            <a:r>
              <a:rPr lang="nb-NO" dirty="0" err="1"/>
              <a:t>should</a:t>
            </a:r>
            <a:r>
              <a:rPr lang="nb-NO" dirty="0"/>
              <a:t> be </a:t>
            </a:r>
            <a:r>
              <a:rPr lang="nb-NO" dirty="0" err="1">
                <a:solidFill>
                  <a:srgbClr val="FF0000"/>
                </a:solidFill>
              </a:rPr>
              <a:t>forwarded</a:t>
            </a:r>
            <a:r>
              <a:rPr lang="nb-NO" dirty="0"/>
              <a:t> from</a:t>
            </a:r>
          </a:p>
          <a:p>
            <a:r>
              <a:rPr lang="nb-NO" dirty="0"/>
              <a:t>All host </a:t>
            </a:r>
            <a:r>
              <a:rPr lang="nb-NO" dirty="0" err="1"/>
              <a:t>machines</a:t>
            </a:r>
            <a:r>
              <a:rPr lang="nb-NO" dirty="0"/>
              <a:t> have </a:t>
            </a:r>
            <a:r>
              <a:rPr lang="nb-NO" dirty="0" err="1"/>
              <a:t>routing</a:t>
            </a:r>
            <a:r>
              <a:rPr lang="nb-NO" dirty="0"/>
              <a:t> </a:t>
            </a:r>
            <a:r>
              <a:rPr lang="nb-NO" dirty="0" err="1"/>
              <a:t>tables</a:t>
            </a:r>
            <a:r>
              <a:rPr lang="nb-NO" dirty="0"/>
              <a:t>, </a:t>
            </a:r>
            <a:r>
              <a:rPr lang="nb-NO" dirty="0" err="1"/>
              <a:t>but</a:t>
            </a:r>
            <a:r>
              <a:rPr lang="nb-NO" dirty="0"/>
              <a:t> </a:t>
            </a:r>
            <a:r>
              <a:rPr lang="nb-NO" dirty="0" err="1"/>
              <a:t>they</a:t>
            </a:r>
            <a:r>
              <a:rPr lang="nb-NO" dirty="0"/>
              <a:t> </a:t>
            </a:r>
            <a:r>
              <a:rPr lang="nb-NO" dirty="0" err="1"/>
              <a:t>are</a:t>
            </a:r>
            <a:r>
              <a:rPr lang="nb-NO" dirty="0"/>
              <a:t> </a:t>
            </a:r>
            <a:r>
              <a:rPr lang="nb-NO" dirty="0" err="1"/>
              <a:t>small</a:t>
            </a:r>
            <a:endParaRPr lang="nb-NO" dirty="0"/>
          </a:p>
          <a:p>
            <a:r>
              <a:rPr lang="nb-NO" dirty="0" err="1"/>
              <a:t>Routers</a:t>
            </a:r>
            <a:r>
              <a:rPr lang="nb-NO" dirty="0"/>
              <a:t> in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backbone</a:t>
            </a:r>
            <a:r>
              <a:rPr lang="nb-NO" dirty="0"/>
              <a:t> </a:t>
            </a:r>
            <a:r>
              <a:rPr lang="nb-NO" dirty="0" err="1"/>
              <a:t>network</a:t>
            </a:r>
            <a:r>
              <a:rPr lang="nb-NO" dirty="0"/>
              <a:t> have </a:t>
            </a:r>
            <a:r>
              <a:rPr lang="nb-NO" dirty="0" err="1"/>
              <a:t>tables</a:t>
            </a:r>
            <a:r>
              <a:rPr lang="nb-NO" dirty="0"/>
              <a:t> </a:t>
            </a:r>
            <a:r>
              <a:rPr lang="nb-NO" dirty="0" err="1"/>
              <a:t>with</a:t>
            </a:r>
            <a:r>
              <a:rPr lang="nb-NO" dirty="0"/>
              <a:t> ~ 200000 lines!</a:t>
            </a:r>
          </a:p>
          <a:p>
            <a:pPr lvl="1"/>
            <a:r>
              <a:rPr lang="nb-NO" dirty="0" err="1"/>
              <a:t>Each</a:t>
            </a:r>
            <a:r>
              <a:rPr lang="nb-NO" dirty="0"/>
              <a:t> line is an IP </a:t>
            </a:r>
            <a:r>
              <a:rPr lang="nb-NO" dirty="0" err="1"/>
              <a:t>network</a:t>
            </a:r>
            <a:r>
              <a:rPr lang="nb-NO" dirty="0"/>
              <a:t> </a:t>
            </a:r>
            <a:r>
              <a:rPr lang="nb-NO" dirty="0" err="1"/>
              <a:t>that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router</a:t>
            </a:r>
            <a:r>
              <a:rPr lang="nb-NO" dirty="0"/>
              <a:t> has </a:t>
            </a:r>
            <a:r>
              <a:rPr lang="nb-NO" dirty="0" err="1"/>
              <a:t>found</a:t>
            </a:r>
            <a:r>
              <a:rPr lang="nb-NO" dirty="0"/>
              <a:t> </a:t>
            </a:r>
            <a:r>
              <a:rPr lang="nb-NO" dirty="0" err="1"/>
              <a:t>one</a:t>
            </a:r>
            <a:r>
              <a:rPr lang="nb-NO" dirty="0"/>
              <a:t> </a:t>
            </a:r>
            <a:r>
              <a:rPr lang="nb-NO" b="1" dirty="0" err="1">
                <a:solidFill>
                  <a:srgbClr val="0070C0"/>
                </a:solidFill>
              </a:rPr>
              <a:t>cheapest</a:t>
            </a:r>
            <a:r>
              <a:rPr lang="nb-NO" dirty="0"/>
              <a:t> </a:t>
            </a:r>
            <a:r>
              <a:rPr lang="nb-NO" dirty="0" err="1"/>
              <a:t>way</a:t>
            </a:r>
            <a:r>
              <a:rPr lang="nb-NO" dirty="0"/>
              <a:t> to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8AF0E9-5EBC-4812-85D7-DF30007C2283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0" y="-7859"/>
            <a:ext cx="1262407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AF1C8AE-2CDD-414F-82E2-A8C08F8C4BDB}" type="slidenum">
              <a:rPr lang="en-US" smtClean="0"/>
              <a:pPr>
                <a:defRPr/>
              </a:pPr>
              <a:t>68</a:t>
            </a:fld>
            <a:r>
              <a:rPr lang="en-US" dirty="0"/>
              <a:t>/84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65006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r>
              <a:rPr lang="nb-NO" dirty="0" err="1"/>
              <a:t>Hierarchical</a:t>
            </a:r>
            <a:r>
              <a:rPr lang="nb-NO" dirty="0"/>
              <a:t> </a:t>
            </a:r>
            <a:r>
              <a:rPr lang="nb-NO" dirty="0" err="1"/>
              <a:t>routing</a:t>
            </a:r>
            <a:endParaRPr lang="en-GB" dirty="0"/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body" idx="1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nb-NO" dirty="0"/>
              <a:t>The </a:t>
            </a:r>
            <a:r>
              <a:rPr lang="nb-NO" dirty="0" err="1"/>
              <a:t>internet</a:t>
            </a:r>
            <a:r>
              <a:rPr lang="nb-NO" dirty="0"/>
              <a:t> is </a:t>
            </a:r>
            <a:r>
              <a:rPr lang="nb-NO" dirty="0" err="1"/>
              <a:t>large</a:t>
            </a:r>
            <a:r>
              <a:rPr lang="nb-NO" dirty="0"/>
              <a:t> and </a:t>
            </a:r>
            <a:r>
              <a:rPr lang="nb-NO" dirty="0" err="1"/>
              <a:t>complex</a:t>
            </a:r>
            <a:endParaRPr lang="nb-NO" dirty="0"/>
          </a:p>
          <a:p>
            <a:r>
              <a:rPr lang="nb-NO" dirty="0" err="1"/>
              <a:t>Internet</a:t>
            </a:r>
            <a:r>
              <a:rPr lang="nb-NO" dirty="0"/>
              <a:t> = </a:t>
            </a:r>
            <a:r>
              <a:rPr lang="nb-NO" dirty="0" err="1"/>
              <a:t>network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networks</a:t>
            </a:r>
            <a:endParaRPr lang="nb-NO" dirty="0"/>
          </a:p>
          <a:p>
            <a:r>
              <a:rPr lang="nb-NO" dirty="0"/>
              <a:t>Divides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routers</a:t>
            </a:r>
            <a:r>
              <a:rPr lang="nb-NO" dirty="0"/>
              <a:t> </a:t>
            </a:r>
            <a:r>
              <a:rPr lang="nb-NO" dirty="0" err="1"/>
              <a:t>into</a:t>
            </a:r>
            <a:r>
              <a:rPr lang="nb-NO" dirty="0"/>
              <a:t> </a:t>
            </a:r>
            <a:r>
              <a:rPr lang="nb-NO" dirty="0">
                <a:solidFill>
                  <a:srgbClr val="FF0000"/>
                </a:solidFill>
              </a:rPr>
              <a:t>regions</a:t>
            </a:r>
          </a:p>
          <a:p>
            <a:pPr lvl="1"/>
            <a:r>
              <a:rPr lang="nb-NO" b="1" dirty="0" err="1">
                <a:solidFill>
                  <a:srgbClr val="FF0000"/>
                </a:solidFill>
              </a:rPr>
              <a:t>Autonomous</a:t>
            </a:r>
            <a:r>
              <a:rPr lang="nb-NO" b="1" dirty="0">
                <a:solidFill>
                  <a:srgbClr val="FF0000"/>
                </a:solidFill>
              </a:rPr>
              <a:t> systems </a:t>
            </a:r>
            <a:r>
              <a:rPr lang="nb-NO" dirty="0"/>
              <a:t>(AS)</a:t>
            </a:r>
          </a:p>
          <a:p>
            <a:r>
              <a:rPr lang="nb-NO" dirty="0" err="1"/>
              <a:t>Routers</a:t>
            </a:r>
            <a:r>
              <a:rPr lang="nb-NO" dirty="0"/>
              <a:t> in </a:t>
            </a:r>
            <a:r>
              <a:rPr lang="nb-NO" dirty="0" err="1"/>
              <a:t>the</a:t>
            </a:r>
            <a:r>
              <a:rPr lang="nb-NO" dirty="0"/>
              <a:t> same </a:t>
            </a:r>
            <a:r>
              <a:rPr lang="nb-NO" dirty="0">
                <a:solidFill>
                  <a:srgbClr val="FF0000"/>
                </a:solidFill>
              </a:rPr>
              <a:t>AS</a:t>
            </a:r>
            <a:r>
              <a:rPr lang="nb-NO" dirty="0"/>
              <a:t> run </a:t>
            </a:r>
            <a:r>
              <a:rPr lang="nb-NO" dirty="0" err="1"/>
              <a:t>the</a:t>
            </a:r>
            <a:r>
              <a:rPr lang="nb-NO" dirty="0"/>
              <a:t> same </a:t>
            </a:r>
            <a:r>
              <a:rPr lang="nb-NO" dirty="0" err="1"/>
              <a:t>routing</a:t>
            </a:r>
            <a:r>
              <a:rPr lang="nb-NO" dirty="0"/>
              <a:t> </a:t>
            </a:r>
            <a:r>
              <a:rPr lang="nb-NO" dirty="0" err="1"/>
              <a:t>protocol</a:t>
            </a:r>
            <a:r>
              <a:rPr lang="nb-NO" dirty="0"/>
              <a:t> (</a:t>
            </a:r>
            <a:r>
              <a:rPr lang="nb-NO" dirty="0" err="1">
                <a:solidFill>
                  <a:srgbClr val="FF0000"/>
                </a:solidFill>
              </a:rPr>
              <a:t>intra</a:t>
            </a:r>
            <a:r>
              <a:rPr lang="nb-NO" dirty="0"/>
              <a:t>-AS </a:t>
            </a:r>
            <a:r>
              <a:rPr lang="nb-NO" dirty="0" err="1"/>
              <a:t>protocol</a:t>
            </a:r>
            <a:r>
              <a:rPr lang="nb-NO" dirty="0"/>
              <a:t>)</a:t>
            </a:r>
          </a:p>
          <a:p>
            <a:pPr eaLnBrk="1" hangingPunct="1"/>
            <a:r>
              <a:rPr lang="nb-NO" dirty="0"/>
              <a:t>Gateway </a:t>
            </a:r>
            <a:r>
              <a:rPr lang="nb-NO" dirty="0" err="1"/>
              <a:t>performs</a:t>
            </a:r>
            <a:r>
              <a:rPr lang="nb-NO" dirty="0"/>
              <a:t> </a:t>
            </a:r>
            <a:r>
              <a:rPr lang="nb-NO" dirty="0" err="1">
                <a:solidFill>
                  <a:srgbClr val="FF0000"/>
                </a:solidFill>
              </a:rPr>
              <a:t>inter</a:t>
            </a:r>
            <a:r>
              <a:rPr lang="nb-NO" dirty="0"/>
              <a:t>-AS </a:t>
            </a:r>
            <a:r>
              <a:rPr lang="nb-NO" dirty="0" err="1"/>
              <a:t>routing</a:t>
            </a:r>
            <a:r>
              <a:rPr lang="nb-NO" dirty="0"/>
              <a:t> </a:t>
            </a:r>
            <a:r>
              <a:rPr lang="nb-NO" dirty="0" err="1"/>
              <a:t>between</a:t>
            </a:r>
            <a:r>
              <a:rPr lang="nb-NO" dirty="0"/>
              <a:t> different </a:t>
            </a:r>
            <a:r>
              <a:rPr lang="nb-NO" dirty="0" err="1"/>
              <a:t>ASs</a:t>
            </a:r>
            <a:endParaRPr lang="nb-NO" dirty="0"/>
          </a:p>
          <a:p>
            <a:pPr lvl="1"/>
            <a:r>
              <a:rPr lang="nb-NO" dirty="0" err="1"/>
              <a:t>Uses</a:t>
            </a:r>
            <a:r>
              <a:rPr lang="nb-NO" dirty="0"/>
              <a:t> </a:t>
            </a:r>
            <a:r>
              <a:rPr lang="nb-NO" dirty="0">
                <a:solidFill>
                  <a:srgbClr val="FF0000"/>
                </a:solidFill>
              </a:rPr>
              <a:t>BGP</a:t>
            </a:r>
            <a:r>
              <a:rPr lang="nb-NO" dirty="0"/>
              <a:t> as a </a:t>
            </a:r>
            <a:r>
              <a:rPr lang="nb-NO" dirty="0" err="1"/>
              <a:t>routing</a:t>
            </a:r>
            <a:r>
              <a:rPr lang="nb-NO" dirty="0"/>
              <a:t> </a:t>
            </a:r>
            <a:r>
              <a:rPr lang="nb-NO" dirty="0" err="1"/>
              <a:t>protocol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9E514B-03F4-46C5-8818-F75731553934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0" y="-7859"/>
            <a:ext cx="1262407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AF1C8AE-2CDD-414F-82E2-A8C08F8C4BDB}" type="slidenum">
              <a:rPr lang="en-US" smtClean="0"/>
              <a:pPr>
                <a:defRPr/>
              </a:pPr>
              <a:t>69</a:t>
            </a:fld>
            <a:r>
              <a:rPr lang="en-US" dirty="0"/>
              <a:t>/84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83493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37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37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37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37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37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37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37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37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37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37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37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37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37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37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795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  <p:custDataLst>
              <p:tags r:id="rId2"/>
            </p:custDataLst>
          </p:nvPr>
        </p:nvSpPr>
        <p:spPr>
          <a:xfrm>
            <a:off x="3767138" y="2852738"/>
            <a:ext cx="8424862" cy="1362075"/>
          </a:xfrm>
        </p:spPr>
        <p:txBody>
          <a:bodyPr>
            <a:normAutofit fontScale="90000"/>
          </a:bodyPr>
          <a:lstStyle/>
          <a:p>
            <a:r>
              <a:rPr lang="nb-NO" sz="15300" dirty="0" err="1">
                <a:solidFill>
                  <a:schemeClr val="bg1"/>
                </a:solidFill>
              </a:rPr>
              <a:t>I</a:t>
            </a:r>
            <a:r>
              <a:rPr lang="nb-NO" dirty="0" err="1">
                <a:solidFill>
                  <a:schemeClr val="bg1"/>
                </a:solidFill>
              </a:rPr>
              <a:t>nternet</a:t>
            </a:r>
            <a:r>
              <a:rPr lang="nb-NO" dirty="0">
                <a:solidFill>
                  <a:schemeClr val="bg1"/>
                </a:solidFill>
              </a:rPr>
              <a:t> </a:t>
            </a:r>
            <a:r>
              <a:rPr lang="nb-NO" sz="15300" dirty="0" err="1">
                <a:solidFill>
                  <a:schemeClr val="bg1"/>
                </a:solidFill>
              </a:rPr>
              <a:t>P</a:t>
            </a:r>
            <a:r>
              <a:rPr lang="nb-NO" dirty="0" err="1">
                <a:solidFill>
                  <a:schemeClr val="bg1"/>
                </a:solidFill>
              </a:rPr>
              <a:t>rotocol</a:t>
            </a:r>
            <a:r>
              <a:rPr lang="nb-NO" dirty="0">
                <a:solidFill>
                  <a:schemeClr val="bg1"/>
                </a:solidFill>
              </a:rPr>
              <a:t> v4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61777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Rectangle 2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>
          <a:xfrm>
            <a:off x="2895600" y="168275"/>
            <a:ext cx="7772400" cy="579438"/>
          </a:xfrm>
        </p:spPr>
        <p:txBody>
          <a:bodyPr>
            <a:normAutofit/>
          </a:bodyPr>
          <a:lstStyle/>
          <a:p>
            <a:r>
              <a:rPr lang="en-US" dirty="0"/>
              <a:t>Intra-AS and Inter-AS routing</a:t>
            </a:r>
          </a:p>
        </p:txBody>
      </p:sp>
      <p:grpSp>
        <p:nvGrpSpPr>
          <p:cNvPr id="1029" name="Group 153"/>
          <p:cNvGrpSpPr>
            <a:grpSpLocks/>
          </p:cNvGrpSpPr>
          <p:nvPr>
            <p:custDataLst>
              <p:tags r:id="rId3"/>
            </p:custDataLst>
          </p:nvPr>
        </p:nvGrpSpPr>
        <p:grpSpPr bwMode="auto">
          <a:xfrm>
            <a:off x="1919289" y="1360489"/>
            <a:ext cx="8353425" cy="4648597"/>
            <a:chOff x="662" y="857"/>
            <a:chExt cx="4457" cy="2067"/>
          </a:xfrm>
        </p:grpSpPr>
        <p:sp>
          <p:nvSpPr>
            <p:cNvPr id="1030" name="Text Box 3"/>
            <p:cNvSpPr txBox="1">
              <a:spLocks noChangeArrowheads="1"/>
            </p:cNvSpPr>
            <p:nvPr/>
          </p:nvSpPr>
          <p:spPr bwMode="auto">
            <a:xfrm>
              <a:off x="4522" y="1481"/>
              <a:ext cx="444" cy="3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r" eaLnBrk="0" hangingPunct="0"/>
              <a:r>
                <a:rPr lang="en-US" sz="2000">
                  <a:solidFill>
                    <a:schemeClr val="accent2"/>
                  </a:solidFill>
                  <a:latin typeface="Comic Sans MS" pitchFamily="66" charset="0"/>
                </a:rPr>
                <a:t>Host </a:t>
              </a:r>
            </a:p>
            <a:p>
              <a:pPr algn="r" eaLnBrk="0" hangingPunct="0"/>
              <a:r>
                <a:rPr lang="en-US" sz="2000">
                  <a:solidFill>
                    <a:schemeClr val="accent2"/>
                  </a:solidFill>
                  <a:latin typeface="Comic Sans MS" pitchFamily="66" charset="0"/>
                </a:rPr>
                <a:t>H2</a:t>
              </a:r>
              <a:endParaRPr lang="en-US">
                <a:latin typeface="Comic Sans MS" pitchFamily="66" charset="0"/>
              </a:endParaRPr>
            </a:p>
          </p:txBody>
        </p:sp>
        <p:grpSp>
          <p:nvGrpSpPr>
            <p:cNvPr id="1031" name="Group 4"/>
            <p:cNvGrpSpPr>
              <a:grpSpLocks/>
            </p:cNvGrpSpPr>
            <p:nvPr/>
          </p:nvGrpSpPr>
          <p:grpSpPr bwMode="auto">
            <a:xfrm>
              <a:off x="662" y="1105"/>
              <a:ext cx="3946" cy="1567"/>
              <a:chOff x="1124" y="1363"/>
              <a:chExt cx="3946" cy="1567"/>
            </a:xfrm>
          </p:grpSpPr>
          <p:sp>
            <p:nvSpPr>
              <p:cNvPr id="1048" name="Freeform 5"/>
              <p:cNvSpPr>
                <a:spLocks/>
              </p:cNvSpPr>
              <p:nvPr/>
            </p:nvSpPr>
            <p:spPr bwMode="auto">
              <a:xfrm>
                <a:off x="3908" y="1925"/>
                <a:ext cx="1162" cy="543"/>
              </a:xfrm>
              <a:custGeom>
                <a:avLst/>
                <a:gdLst>
                  <a:gd name="T0" fmla="*/ 56 w 1162"/>
                  <a:gd name="T1" fmla="*/ 162 h 543"/>
                  <a:gd name="T2" fmla="*/ 368 w 1162"/>
                  <a:gd name="T3" fmla="*/ 14 h 543"/>
                  <a:gd name="T4" fmla="*/ 940 w 1162"/>
                  <a:gd name="T5" fmla="*/ 79 h 543"/>
                  <a:gd name="T6" fmla="*/ 1144 w 1162"/>
                  <a:gd name="T7" fmla="*/ 239 h 543"/>
                  <a:gd name="T8" fmla="*/ 1048 w 1162"/>
                  <a:gd name="T9" fmla="*/ 451 h 543"/>
                  <a:gd name="T10" fmla="*/ 586 w 1162"/>
                  <a:gd name="T11" fmla="*/ 541 h 543"/>
                  <a:gd name="T12" fmla="*/ 88 w 1162"/>
                  <a:gd name="T13" fmla="*/ 439 h 543"/>
                  <a:gd name="T14" fmla="*/ 56 w 1162"/>
                  <a:gd name="T15" fmla="*/ 162 h 543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162"/>
                  <a:gd name="T25" fmla="*/ 0 h 543"/>
                  <a:gd name="T26" fmla="*/ 1162 w 1162"/>
                  <a:gd name="T27" fmla="*/ 543 h 543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162" h="543">
                    <a:moveTo>
                      <a:pt x="56" y="162"/>
                    </a:moveTo>
                    <a:cubicBezTo>
                      <a:pt x="115" y="100"/>
                      <a:pt x="221" y="28"/>
                      <a:pt x="368" y="14"/>
                    </a:cubicBezTo>
                    <a:cubicBezTo>
                      <a:pt x="515" y="0"/>
                      <a:pt x="811" y="42"/>
                      <a:pt x="940" y="79"/>
                    </a:cubicBezTo>
                    <a:cubicBezTo>
                      <a:pt x="1069" y="116"/>
                      <a:pt x="1126" y="177"/>
                      <a:pt x="1144" y="239"/>
                    </a:cubicBezTo>
                    <a:cubicBezTo>
                      <a:pt x="1162" y="301"/>
                      <a:pt x="1141" y="401"/>
                      <a:pt x="1048" y="451"/>
                    </a:cubicBezTo>
                    <a:cubicBezTo>
                      <a:pt x="955" y="501"/>
                      <a:pt x="746" y="543"/>
                      <a:pt x="586" y="541"/>
                    </a:cubicBezTo>
                    <a:cubicBezTo>
                      <a:pt x="426" y="539"/>
                      <a:pt x="176" y="502"/>
                      <a:pt x="88" y="439"/>
                    </a:cubicBezTo>
                    <a:cubicBezTo>
                      <a:pt x="0" y="376"/>
                      <a:pt x="63" y="220"/>
                      <a:pt x="56" y="162"/>
                    </a:cubicBezTo>
                    <a:close/>
                  </a:path>
                </a:pathLst>
              </a:custGeom>
              <a:solidFill>
                <a:srgbClr val="CCFFFF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b-NO"/>
              </a:p>
            </p:txBody>
          </p:sp>
          <p:sp>
            <p:nvSpPr>
              <p:cNvPr id="1049" name="Freeform 6"/>
              <p:cNvSpPr>
                <a:spLocks/>
              </p:cNvSpPr>
              <p:nvPr/>
            </p:nvSpPr>
            <p:spPr bwMode="auto">
              <a:xfrm>
                <a:off x="1124" y="1915"/>
                <a:ext cx="1198" cy="451"/>
              </a:xfrm>
              <a:custGeom>
                <a:avLst/>
                <a:gdLst>
                  <a:gd name="T0" fmla="*/ 88 w 1198"/>
                  <a:gd name="T1" fmla="*/ 181 h 451"/>
                  <a:gd name="T2" fmla="*/ 180 w 1198"/>
                  <a:gd name="T3" fmla="*/ 89 h 451"/>
                  <a:gd name="T4" fmla="*/ 448 w 1198"/>
                  <a:gd name="T5" fmla="*/ 49 h 451"/>
                  <a:gd name="T6" fmla="*/ 988 w 1198"/>
                  <a:gd name="T7" fmla="*/ 25 h 451"/>
                  <a:gd name="T8" fmla="*/ 1181 w 1198"/>
                  <a:gd name="T9" fmla="*/ 197 h 451"/>
                  <a:gd name="T10" fmla="*/ 889 w 1198"/>
                  <a:gd name="T11" fmla="*/ 413 h 451"/>
                  <a:gd name="T12" fmla="*/ 307 w 1198"/>
                  <a:gd name="T13" fmla="*/ 425 h 451"/>
                  <a:gd name="T14" fmla="*/ 36 w 1198"/>
                  <a:gd name="T15" fmla="*/ 337 h 451"/>
                  <a:gd name="T16" fmla="*/ 88 w 1198"/>
                  <a:gd name="T17" fmla="*/ 181 h 451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1198"/>
                  <a:gd name="T28" fmla="*/ 0 h 451"/>
                  <a:gd name="T29" fmla="*/ 1198 w 1198"/>
                  <a:gd name="T30" fmla="*/ 451 h 451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1198" h="451">
                    <a:moveTo>
                      <a:pt x="88" y="181"/>
                    </a:moveTo>
                    <a:cubicBezTo>
                      <a:pt x="159" y="143"/>
                      <a:pt x="120" y="111"/>
                      <a:pt x="180" y="89"/>
                    </a:cubicBezTo>
                    <a:cubicBezTo>
                      <a:pt x="240" y="67"/>
                      <a:pt x="313" y="60"/>
                      <a:pt x="448" y="49"/>
                    </a:cubicBezTo>
                    <a:cubicBezTo>
                      <a:pt x="583" y="38"/>
                      <a:pt x="866" y="0"/>
                      <a:pt x="988" y="25"/>
                    </a:cubicBezTo>
                    <a:cubicBezTo>
                      <a:pt x="1110" y="50"/>
                      <a:pt x="1198" y="132"/>
                      <a:pt x="1181" y="197"/>
                    </a:cubicBezTo>
                    <a:cubicBezTo>
                      <a:pt x="1164" y="262"/>
                      <a:pt x="1034" y="375"/>
                      <a:pt x="889" y="413"/>
                    </a:cubicBezTo>
                    <a:cubicBezTo>
                      <a:pt x="744" y="451"/>
                      <a:pt x="449" y="438"/>
                      <a:pt x="307" y="425"/>
                    </a:cubicBezTo>
                    <a:cubicBezTo>
                      <a:pt x="165" y="412"/>
                      <a:pt x="72" y="378"/>
                      <a:pt x="36" y="337"/>
                    </a:cubicBezTo>
                    <a:cubicBezTo>
                      <a:pt x="0" y="296"/>
                      <a:pt x="77" y="213"/>
                      <a:pt x="88" y="181"/>
                    </a:cubicBezTo>
                    <a:close/>
                  </a:path>
                </a:pathLst>
              </a:custGeom>
              <a:solidFill>
                <a:srgbClr val="CCFFFF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b-NO"/>
              </a:p>
            </p:txBody>
          </p:sp>
          <p:sp>
            <p:nvSpPr>
              <p:cNvPr id="1050" name="Line 7"/>
              <p:cNvSpPr>
                <a:spLocks noChangeShapeType="1"/>
              </p:cNvSpPr>
              <p:nvPr/>
            </p:nvSpPr>
            <p:spPr bwMode="auto">
              <a:xfrm>
                <a:off x="2188" y="2048"/>
                <a:ext cx="1784" cy="14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b-NO"/>
              </a:p>
            </p:txBody>
          </p:sp>
          <p:sp>
            <p:nvSpPr>
              <p:cNvPr id="1051" name="Freeform 8"/>
              <p:cNvSpPr>
                <a:spLocks/>
              </p:cNvSpPr>
              <p:nvPr/>
            </p:nvSpPr>
            <p:spPr bwMode="auto">
              <a:xfrm>
                <a:off x="1953" y="2248"/>
                <a:ext cx="1583" cy="682"/>
              </a:xfrm>
              <a:custGeom>
                <a:avLst/>
                <a:gdLst>
                  <a:gd name="T0" fmla="*/ 155 w 1583"/>
                  <a:gd name="T1" fmla="*/ 224 h 682"/>
                  <a:gd name="T2" fmla="*/ 407 w 1583"/>
                  <a:gd name="T3" fmla="*/ 74 h 682"/>
                  <a:gd name="T4" fmla="*/ 785 w 1583"/>
                  <a:gd name="T5" fmla="*/ 20 h 682"/>
                  <a:gd name="T6" fmla="*/ 1157 w 1583"/>
                  <a:gd name="T7" fmla="*/ 194 h 682"/>
                  <a:gd name="T8" fmla="*/ 1564 w 1583"/>
                  <a:gd name="T9" fmla="*/ 428 h 682"/>
                  <a:gd name="T10" fmla="*/ 1272 w 1583"/>
                  <a:gd name="T11" fmla="*/ 644 h 682"/>
                  <a:gd name="T12" fmla="*/ 690 w 1583"/>
                  <a:gd name="T13" fmla="*/ 656 h 682"/>
                  <a:gd name="T14" fmla="*/ 89 w 1583"/>
                  <a:gd name="T15" fmla="*/ 596 h 682"/>
                  <a:gd name="T16" fmla="*/ 155 w 1583"/>
                  <a:gd name="T17" fmla="*/ 224 h 682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1583"/>
                  <a:gd name="T28" fmla="*/ 0 h 682"/>
                  <a:gd name="T29" fmla="*/ 1583 w 1583"/>
                  <a:gd name="T30" fmla="*/ 682 h 682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1583" h="682">
                    <a:moveTo>
                      <a:pt x="155" y="224"/>
                    </a:moveTo>
                    <a:cubicBezTo>
                      <a:pt x="208" y="137"/>
                      <a:pt x="302" y="108"/>
                      <a:pt x="407" y="74"/>
                    </a:cubicBezTo>
                    <a:cubicBezTo>
                      <a:pt x="512" y="40"/>
                      <a:pt x="660" y="0"/>
                      <a:pt x="785" y="20"/>
                    </a:cubicBezTo>
                    <a:cubicBezTo>
                      <a:pt x="910" y="40"/>
                      <a:pt x="1027" y="126"/>
                      <a:pt x="1157" y="194"/>
                    </a:cubicBezTo>
                    <a:cubicBezTo>
                      <a:pt x="1287" y="262"/>
                      <a:pt x="1545" y="353"/>
                      <a:pt x="1564" y="428"/>
                    </a:cubicBezTo>
                    <a:cubicBezTo>
                      <a:pt x="1583" y="503"/>
                      <a:pt x="1417" y="606"/>
                      <a:pt x="1272" y="644"/>
                    </a:cubicBezTo>
                    <a:cubicBezTo>
                      <a:pt x="1127" y="682"/>
                      <a:pt x="887" y="664"/>
                      <a:pt x="690" y="656"/>
                    </a:cubicBezTo>
                    <a:cubicBezTo>
                      <a:pt x="493" y="648"/>
                      <a:pt x="178" y="668"/>
                      <a:pt x="89" y="596"/>
                    </a:cubicBezTo>
                    <a:cubicBezTo>
                      <a:pt x="0" y="524"/>
                      <a:pt x="102" y="311"/>
                      <a:pt x="155" y="224"/>
                    </a:cubicBezTo>
                    <a:close/>
                  </a:path>
                </a:pathLst>
              </a:custGeom>
              <a:solidFill>
                <a:srgbClr val="CCFFFF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b-NO"/>
              </a:p>
            </p:txBody>
          </p:sp>
          <p:sp>
            <p:nvSpPr>
              <p:cNvPr id="1052" name="Oval 9"/>
              <p:cNvSpPr>
                <a:spLocks noChangeArrowheads="1"/>
              </p:cNvSpPr>
              <p:nvPr/>
            </p:nvSpPr>
            <p:spPr bwMode="auto">
              <a:xfrm>
                <a:off x="1311" y="2162"/>
                <a:ext cx="313" cy="81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b-NO"/>
              </a:p>
            </p:txBody>
          </p:sp>
          <p:sp>
            <p:nvSpPr>
              <p:cNvPr id="1053" name="Line 10"/>
              <p:cNvSpPr>
                <a:spLocks noChangeShapeType="1"/>
              </p:cNvSpPr>
              <p:nvPr/>
            </p:nvSpPr>
            <p:spPr bwMode="auto">
              <a:xfrm>
                <a:off x="1311" y="2155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b-NO"/>
              </a:p>
            </p:txBody>
          </p:sp>
          <p:sp>
            <p:nvSpPr>
              <p:cNvPr id="1054" name="Line 11"/>
              <p:cNvSpPr>
                <a:spLocks noChangeShapeType="1"/>
              </p:cNvSpPr>
              <p:nvPr/>
            </p:nvSpPr>
            <p:spPr bwMode="auto">
              <a:xfrm>
                <a:off x="1624" y="2155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b-NO"/>
              </a:p>
            </p:txBody>
          </p:sp>
          <p:sp>
            <p:nvSpPr>
              <p:cNvPr id="1055" name="Rectangle 12"/>
              <p:cNvSpPr>
                <a:spLocks noChangeArrowheads="1"/>
              </p:cNvSpPr>
              <p:nvPr/>
            </p:nvSpPr>
            <p:spPr bwMode="auto">
              <a:xfrm>
                <a:off x="1311" y="2155"/>
                <a:ext cx="310" cy="49"/>
              </a:xfrm>
              <a:prstGeom prst="rect">
                <a:avLst/>
              </a:prstGeom>
              <a:solidFill>
                <a:schemeClr val="hlink"/>
              </a:soli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GB"/>
              </a:p>
            </p:txBody>
          </p:sp>
          <p:sp>
            <p:nvSpPr>
              <p:cNvPr id="1056" name="Oval 13"/>
              <p:cNvSpPr>
                <a:spLocks noChangeArrowheads="1"/>
              </p:cNvSpPr>
              <p:nvPr/>
            </p:nvSpPr>
            <p:spPr bwMode="auto">
              <a:xfrm>
                <a:off x="1308" y="2096"/>
                <a:ext cx="313" cy="95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b-NO"/>
              </a:p>
            </p:txBody>
          </p:sp>
          <p:sp>
            <p:nvSpPr>
              <p:cNvPr id="1057" name="Rectangle 14"/>
              <p:cNvSpPr>
                <a:spLocks noChangeArrowheads="1"/>
              </p:cNvSpPr>
              <p:nvPr/>
            </p:nvSpPr>
            <p:spPr bwMode="auto">
              <a:xfrm>
                <a:off x="1395" y="2109"/>
                <a:ext cx="141" cy="124"/>
              </a:xfrm>
              <a:prstGeom prst="rect">
                <a:avLst/>
              </a:prstGeom>
              <a:solidFill>
                <a:schemeClr val="hlink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nb-NO"/>
              </a:p>
            </p:txBody>
          </p:sp>
          <p:sp>
            <p:nvSpPr>
              <p:cNvPr id="1058" name="Text Box 15"/>
              <p:cNvSpPr txBox="1">
                <a:spLocks noChangeArrowheads="1"/>
              </p:cNvSpPr>
              <p:nvPr/>
            </p:nvSpPr>
            <p:spPr bwMode="auto">
              <a:xfrm>
                <a:off x="1385" y="2048"/>
                <a:ext cx="169" cy="17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 eaLnBrk="0" hangingPunct="0"/>
                <a:r>
                  <a:rPr lang="en-US" sz="2000">
                    <a:latin typeface="Comic Sans MS" pitchFamily="66" charset="0"/>
                  </a:rPr>
                  <a:t>a</a:t>
                </a:r>
                <a:endParaRPr lang="en-US"/>
              </a:p>
            </p:txBody>
          </p:sp>
          <p:sp>
            <p:nvSpPr>
              <p:cNvPr id="1059" name="Oval 16"/>
              <p:cNvSpPr>
                <a:spLocks noChangeArrowheads="1"/>
              </p:cNvSpPr>
              <p:nvPr/>
            </p:nvSpPr>
            <p:spPr bwMode="auto">
              <a:xfrm>
                <a:off x="2529" y="2768"/>
                <a:ext cx="313" cy="81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b-NO"/>
              </a:p>
            </p:txBody>
          </p:sp>
          <p:sp>
            <p:nvSpPr>
              <p:cNvPr id="1060" name="Line 17"/>
              <p:cNvSpPr>
                <a:spLocks noChangeShapeType="1"/>
              </p:cNvSpPr>
              <p:nvPr/>
            </p:nvSpPr>
            <p:spPr bwMode="auto">
              <a:xfrm>
                <a:off x="2529" y="2761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b-NO"/>
              </a:p>
            </p:txBody>
          </p:sp>
          <p:sp>
            <p:nvSpPr>
              <p:cNvPr id="1061" name="Line 18"/>
              <p:cNvSpPr>
                <a:spLocks noChangeShapeType="1"/>
              </p:cNvSpPr>
              <p:nvPr/>
            </p:nvSpPr>
            <p:spPr bwMode="auto">
              <a:xfrm>
                <a:off x="2842" y="2761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b-NO"/>
              </a:p>
            </p:txBody>
          </p:sp>
          <p:sp>
            <p:nvSpPr>
              <p:cNvPr id="1062" name="Rectangle 19"/>
              <p:cNvSpPr>
                <a:spLocks noChangeArrowheads="1"/>
              </p:cNvSpPr>
              <p:nvPr/>
            </p:nvSpPr>
            <p:spPr bwMode="auto">
              <a:xfrm>
                <a:off x="2529" y="2761"/>
                <a:ext cx="310" cy="49"/>
              </a:xfrm>
              <a:prstGeom prst="rect">
                <a:avLst/>
              </a:prstGeom>
              <a:solidFill>
                <a:schemeClr val="hlink"/>
              </a:soli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GB"/>
              </a:p>
            </p:txBody>
          </p:sp>
          <p:sp>
            <p:nvSpPr>
              <p:cNvPr id="1063" name="Oval 20"/>
              <p:cNvSpPr>
                <a:spLocks noChangeArrowheads="1"/>
              </p:cNvSpPr>
              <p:nvPr/>
            </p:nvSpPr>
            <p:spPr bwMode="auto">
              <a:xfrm>
                <a:off x="2526" y="2702"/>
                <a:ext cx="313" cy="95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b-NO"/>
              </a:p>
            </p:txBody>
          </p:sp>
          <p:grpSp>
            <p:nvGrpSpPr>
              <p:cNvPr id="1064" name="Group 21"/>
              <p:cNvGrpSpPr>
                <a:grpSpLocks/>
              </p:cNvGrpSpPr>
              <p:nvPr/>
            </p:nvGrpSpPr>
            <p:grpSpPr bwMode="auto">
              <a:xfrm>
                <a:off x="2598" y="2648"/>
                <a:ext cx="180" cy="193"/>
                <a:chOff x="2966" y="2429"/>
                <a:chExt cx="183" cy="193"/>
              </a:xfrm>
            </p:grpSpPr>
            <p:sp>
              <p:nvSpPr>
                <p:cNvPr id="1175" name="Rectangle 22"/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chemeClr val="hlink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nb-NO"/>
                </a:p>
              </p:txBody>
            </p:sp>
            <p:sp>
              <p:nvSpPr>
                <p:cNvPr id="1176" name="Text Box 23"/>
                <p:cNvSpPr txBox="1">
                  <a:spLocks noChangeArrowheads="1"/>
                </p:cNvSpPr>
                <p:nvPr/>
              </p:nvSpPr>
              <p:spPr bwMode="auto">
                <a:xfrm>
                  <a:off x="2966" y="2429"/>
                  <a:ext cx="183" cy="17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algn="ctr" eaLnBrk="0" hangingPunct="0"/>
                  <a:r>
                    <a:rPr lang="en-US" sz="2000">
                      <a:latin typeface="Comic Sans MS" pitchFamily="66" charset="0"/>
                    </a:rPr>
                    <a:t>b</a:t>
                  </a:r>
                  <a:endParaRPr lang="en-US"/>
                </a:p>
              </p:txBody>
            </p:sp>
          </p:grpSp>
          <p:sp>
            <p:nvSpPr>
              <p:cNvPr id="1065" name="Freeform 24"/>
              <p:cNvSpPr>
                <a:spLocks/>
              </p:cNvSpPr>
              <p:nvPr/>
            </p:nvSpPr>
            <p:spPr bwMode="auto">
              <a:xfrm>
                <a:off x="2985" y="2139"/>
                <a:ext cx="492" cy="498"/>
              </a:xfrm>
              <a:custGeom>
                <a:avLst/>
                <a:gdLst>
                  <a:gd name="T0" fmla="*/ 78 w 492"/>
                  <a:gd name="T1" fmla="*/ 498 h 498"/>
                  <a:gd name="T2" fmla="*/ 0 w 492"/>
                  <a:gd name="T3" fmla="*/ 0 h 498"/>
                  <a:gd name="T4" fmla="*/ 492 w 492"/>
                  <a:gd name="T5" fmla="*/ 0 h 498"/>
                  <a:gd name="T6" fmla="*/ 396 w 492"/>
                  <a:gd name="T7" fmla="*/ 498 h 498"/>
                  <a:gd name="T8" fmla="*/ 78 w 492"/>
                  <a:gd name="T9" fmla="*/ 498 h 49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92"/>
                  <a:gd name="T16" fmla="*/ 0 h 498"/>
                  <a:gd name="T17" fmla="*/ 492 w 492"/>
                  <a:gd name="T18" fmla="*/ 498 h 49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92" h="498">
                    <a:moveTo>
                      <a:pt x="78" y="498"/>
                    </a:moveTo>
                    <a:lnTo>
                      <a:pt x="0" y="0"/>
                    </a:lnTo>
                    <a:lnTo>
                      <a:pt x="492" y="0"/>
                    </a:lnTo>
                    <a:lnTo>
                      <a:pt x="396" y="498"/>
                    </a:lnTo>
                    <a:lnTo>
                      <a:pt x="78" y="498"/>
                    </a:lnTo>
                    <a:close/>
                  </a:path>
                </a:pathLst>
              </a:custGeom>
              <a:solidFill>
                <a:srgbClr val="DDDDDD"/>
              </a:solidFill>
              <a:ln w="9525">
                <a:solidFill>
                  <a:srgbClr val="DDDDDD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b-NO"/>
              </a:p>
            </p:txBody>
          </p:sp>
          <p:sp>
            <p:nvSpPr>
              <p:cNvPr id="1066" name="Freeform 25"/>
              <p:cNvSpPr>
                <a:spLocks/>
              </p:cNvSpPr>
              <p:nvPr/>
            </p:nvSpPr>
            <p:spPr bwMode="auto">
              <a:xfrm>
                <a:off x="2406" y="1860"/>
                <a:ext cx="492" cy="498"/>
              </a:xfrm>
              <a:custGeom>
                <a:avLst/>
                <a:gdLst>
                  <a:gd name="T0" fmla="*/ 78 w 492"/>
                  <a:gd name="T1" fmla="*/ 498 h 498"/>
                  <a:gd name="T2" fmla="*/ 0 w 492"/>
                  <a:gd name="T3" fmla="*/ 0 h 498"/>
                  <a:gd name="T4" fmla="*/ 492 w 492"/>
                  <a:gd name="T5" fmla="*/ 0 h 498"/>
                  <a:gd name="T6" fmla="*/ 396 w 492"/>
                  <a:gd name="T7" fmla="*/ 498 h 498"/>
                  <a:gd name="T8" fmla="*/ 78 w 492"/>
                  <a:gd name="T9" fmla="*/ 498 h 49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92"/>
                  <a:gd name="T16" fmla="*/ 0 h 498"/>
                  <a:gd name="T17" fmla="*/ 492 w 492"/>
                  <a:gd name="T18" fmla="*/ 498 h 49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92" h="498">
                    <a:moveTo>
                      <a:pt x="78" y="498"/>
                    </a:moveTo>
                    <a:lnTo>
                      <a:pt x="0" y="0"/>
                    </a:lnTo>
                    <a:lnTo>
                      <a:pt x="492" y="0"/>
                    </a:lnTo>
                    <a:lnTo>
                      <a:pt x="396" y="498"/>
                    </a:lnTo>
                    <a:lnTo>
                      <a:pt x="78" y="498"/>
                    </a:lnTo>
                    <a:close/>
                  </a:path>
                </a:pathLst>
              </a:custGeom>
              <a:solidFill>
                <a:srgbClr val="DDDDDD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b-NO"/>
              </a:p>
            </p:txBody>
          </p:sp>
          <p:sp>
            <p:nvSpPr>
              <p:cNvPr id="1067" name="Freeform 26"/>
              <p:cNvSpPr>
                <a:spLocks/>
              </p:cNvSpPr>
              <p:nvPr/>
            </p:nvSpPr>
            <p:spPr bwMode="auto">
              <a:xfrm>
                <a:off x="1782" y="1528"/>
                <a:ext cx="492" cy="488"/>
              </a:xfrm>
              <a:custGeom>
                <a:avLst/>
                <a:gdLst>
                  <a:gd name="T0" fmla="*/ 84 w 492"/>
                  <a:gd name="T1" fmla="*/ 486 h 488"/>
                  <a:gd name="T2" fmla="*/ 0 w 492"/>
                  <a:gd name="T3" fmla="*/ 0 h 488"/>
                  <a:gd name="T4" fmla="*/ 492 w 492"/>
                  <a:gd name="T5" fmla="*/ 0 h 488"/>
                  <a:gd name="T6" fmla="*/ 404 w 492"/>
                  <a:gd name="T7" fmla="*/ 488 h 488"/>
                  <a:gd name="T8" fmla="*/ 84 w 492"/>
                  <a:gd name="T9" fmla="*/ 486 h 4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92"/>
                  <a:gd name="T16" fmla="*/ 0 h 488"/>
                  <a:gd name="T17" fmla="*/ 492 w 492"/>
                  <a:gd name="T18" fmla="*/ 488 h 4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92" h="488">
                    <a:moveTo>
                      <a:pt x="84" y="486"/>
                    </a:moveTo>
                    <a:lnTo>
                      <a:pt x="0" y="0"/>
                    </a:lnTo>
                    <a:lnTo>
                      <a:pt x="492" y="0"/>
                    </a:lnTo>
                    <a:lnTo>
                      <a:pt x="404" y="488"/>
                    </a:lnTo>
                    <a:lnTo>
                      <a:pt x="84" y="486"/>
                    </a:lnTo>
                    <a:close/>
                  </a:path>
                </a:pathLst>
              </a:custGeom>
              <a:solidFill>
                <a:srgbClr val="DDDDDD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b-NO"/>
              </a:p>
            </p:txBody>
          </p:sp>
          <p:sp>
            <p:nvSpPr>
              <p:cNvPr id="1068" name="Oval 27"/>
              <p:cNvSpPr>
                <a:spLocks noChangeArrowheads="1"/>
              </p:cNvSpPr>
              <p:nvPr/>
            </p:nvSpPr>
            <p:spPr bwMode="auto">
              <a:xfrm>
                <a:off x="1872" y="2030"/>
                <a:ext cx="313" cy="81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b-NO"/>
              </a:p>
            </p:txBody>
          </p:sp>
          <p:sp>
            <p:nvSpPr>
              <p:cNvPr id="1069" name="Line 28"/>
              <p:cNvSpPr>
                <a:spLocks noChangeShapeType="1"/>
              </p:cNvSpPr>
              <p:nvPr/>
            </p:nvSpPr>
            <p:spPr bwMode="auto">
              <a:xfrm>
                <a:off x="1872" y="2023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b-NO"/>
              </a:p>
            </p:txBody>
          </p:sp>
          <p:sp>
            <p:nvSpPr>
              <p:cNvPr id="1070" name="Line 29"/>
              <p:cNvSpPr>
                <a:spLocks noChangeShapeType="1"/>
              </p:cNvSpPr>
              <p:nvPr/>
            </p:nvSpPr>
            <p:spPr bwMode="auto">
              <a:xfrm>
                <a:off x="2185" y="2023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b-NO"/>
              </a:p>
            </p:txBody>
          </p:sp>
          <p:sp>
            <p:nvSpPr>
              <p:cNvPr id="1071" name="Rectangle 30"/>
              <p:cNvSpPr>
                <a:spLocks noChangeArrowheads="1"/>
              </p:cNvSpPr>
              <p:nvPr/>
            </p:nvSpPr>
            <p:spPr bwMode="auto">
              <a:xfrm>
                <a:off x="1872" y="2023"/>
                <a:ext cx="310" cy="49"/>
              </a:xfrm>
              <a:prstGeom prst="rect">
                <a:avLst/>
              </a:prstGeom>
              <a:solidFill>
                <a:schemeClr val="hlink"/>
              </a:soli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GB"/>
              </a:p>
            </p:txBody>
          </p:sp>
          <p:sp>
            <p:nvSpPr>
              <p:cNvPr id="1072" name="Oval 31"/>
              <p:cNvSpPr>
                <a:spLocks noChangeArrowheads="1"/>
              </p:cNvSpPr>
              <p:nvPr/>
            </p:nvSpPr>
            <p:spPr bwMode="auto">
              <a:xfrm>
                <a:off x="1869" y="1964"/>
                <a:ext cx="313" cy="95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b-NO"/>
              </a:p>
            </p:txBody>
          </p:sp>
          <p:sp>
            <p:nvSpPr>
              <p:cNvPr id="1073" name="Rectangle 32"/>
              <p:cNvSpPr>
                <a:spLocks noChangeArrowheads="1"/>
              </p:cNvSpPr>
              <p:nvPr/>
            </p:nvSpPr>
            <p:spPr bwMode="auto">
              <a:xfrm>
                <a:off x="1956" y="1977"/>
                <a:ext cx="142" cy="110"/>
              </a:xfrm>
              <a:prstGeom prst="rect">
                <a:avLst/>
              </a:prstGeom>
              <a:solidFill>
                <a:schemeClr val="hlink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nb-NO"/>
              </a:p>
            </p:txBody>
          </p:sp>
          <p:sp>
            <p:nvSpPr>
              <p:cNvPr id="1074" name="Text Box 33"/>
              <p:cNvSpPr txBox="1">
                <a:spLocks noChangeArrowheads="1"/>
              </p:cNvSpPr>
              <p:nvPr/>
            </p:nvSpPr>
            <p:spPr bwMode="auto">
              <a:xfrm>
                <a:off x="1940" y="1916"/>
                <a:ext cx="180" cy="17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 eaLnBrk="0" hangingPunct="0"/>
                <a:r>
                  <a:rPr lang="en-US" sz="2000">
                    <a:latin typeface="Comic Sans MS" pitchFamily="66" charset="0"/>
                  </a:rPr>
                  <a:t>b</a:t>
                </a:r>
                <a:endParaRPr lang="en-US"/>
              </a:p>
            </p:txBody>
          </p:sp>
          <p:sp>
            <p:nvSpPr>
              <p:cNvPr id="1075" name="Oval 34"/>
              <p:cNvSpPr>
                <a:spLocks noChangeArrowheads="1"/>
              </p:cNvSpPr>
              <p:nvPr/>
            </p:nvSpPr>
            <p:spPr bwMode="auto">
              <a:xfrm>
                <a:off x="2493" y="2372"/>
                <a:ext cx="313" cy="81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b-NO"/>
              </a:p>
            </p:txBody>
          </p:sp>
          <p:sp>
            <p:nvSpPr>
              <p:cNvPr id="1076" name="Line 35"/>
              <p:cNvSpPr>
                <a:spLocks noChangeShapeType="1"/>
              </p:cNvSpPr>
              <p:nvPr/>
            </p:nvSpPr>
            <p:spPr bwMode="auto">
              <a:xfrm>
                <a:off x="2493" y="2365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b-NO"/>
              </a:p>
            </p:txBody>
          </p:sp>
          <p:sp>
            <p:nvSpPr>
              <p:cNvPr id="1077" name="Line 36"/>
              <p:cNvSpPr>
                <a:spLocks noChangeShapeType="1"/>
              </p:cNvSpPr>
              <p:nvPr/>
            </p:nvSpPr>
            <p:spPr bwMode="auto">
              <a:xfrm>
                <a:off x="2806" y="2365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b-NO"/>
              </a:p>
            </p:txBody>
          </p:sp>
          <p:sp>
            <p:nvSpPr>
              <p:cNvPr id="1078" name="Rectangle 37"/>
              <p:cNvSpPr>
                <a:spLocks noChangeArrowheads="1"/>
              </p:cNvSpPr>
              <p:nvPr/>
            </p:nvSpPr>
            <p:spPr bwMode="auto">
              <a:xfrm>
                <a:off x="2493" y="2365"/>
                <a:ext cx="310" cy="49"/>
              </a:xfrm>
              <a:prstGeom prst="rect">
                <a:avLst/>
              </a:prstGeom>
              <a:solidFill>
                <a:schemeClr val="hlink"/>
              </a:soli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GB"/>
              </a:p>
            </p:txBody>
          </p:sp>
          <p:sp>
            <p:nvSpPr>
              <p:cNvPr id="1079" name="Oval 38"/>
              <p:cNvSpPr>
                <a:spLocks noChangeArrowheads="1"/>
              </p:cNvSpPr>
              <p:nvPr/>
            </p:nvSpPr>
            <p:spPr bwMode="auto">
              <a:xfrm>
                <a:off x="2490" y="2306"/>
                <a:ext cx="313" cy="95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b-NO"/>
              </a:p>
            </p:txBody>
          </p:sp>
          <p:grpSp>
            <p:nvGrpSpPr>
              <p:cNvPr id="1080" name="Group 39"/>
              <p:cNvGrpSpPr>
                <a:grpSpLocks/>
              </p:cNvGrpSpPr>
              <p:nvPr/>
            </p:nvGrpSpPr>
            <p:grpSpPr bwMode="auto">
              <a:xfrm>
                <a:off x="2565" y="2252"/>
                <a:ext cx="169" cy="193"/>
                <a:chOff x="2971" y="2429"/>
                <a:chExt cx="172" cy="193"/>
              </a:xfrm>
            </p:grpSpPr>
            <p:sp>
              <p:nvSpPr>
                <p:cNvPr id="1173" name="Rectangle 40"/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chemeClr val="hlink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nb-NO"/>
                </a:p>
              </p:txBody>
            </p:sp>
            <p:sp>
              <p:nvSpPr>
                <p:cNvPr id="1174" name="Text Box 41"/>
                <p:cNvSpPr txBox="1">
                  <a:spLocks noChangeArrowheads="1"/>
                </p:cNvSpPr>
                <p:nvPr/>
              </p:nvSpPr>
              <p:spPr bwMode="auto">
                <a:xfrm>
                  <a:off x="2971" y="2429"/>
                  <a:ext cx="172" cy="17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algn="ctr" eaLnBrk="0" hangingPunct="0"/>
                  <a:r>
                    <a:rPr lang="en-US" sz="2000">
                      <a:latin typeface="Comic Sans MS" pitchFamily="66" charset="0"/>
                    </a:rPr>
                    <a:t>a</a:t>
                  </a:r>
                  <a:endParaRPr lang="en-US"/>
                </a:p>
              </p:txBody>
            </p:sp>
          </p:grpSp>
          <p:sp>
            <p:nvSpPr>
              <p:cNvPr id="1081" name="Freeform 42"/>
              <p:cNvSpPr>
                <a:spLocks/>
              </p:cNvSpPr>
              <p:nvPr/>
            </p:nvSpPr>
            <p:spPr bwMode="auto">
              <a:xfrm>
                <a:off x="3889" y="1659"/>
                <a:ext cx="492" cy="498"/>
              </a:xfrm>
              <a:custGeom>
                <a:avLst/>
                <a:gdLst>
                  <a:gd name="T0" fmla="*/ 78 w 492"/>
                  <a:gd name="T1" fmla="*/ 498 h 498"/>
                  <a:gd name="T2" fmla="*/ 0 w 492"/>
                  <a:gd name="T3" fmla="*/ 0 h 498"/>
                  <a:gd name="T4" fmla="*/ 492 w 492"/>
                  <a:gd name="T5" fmla="*/ 0 h 498"/>
                  <a:gd name="T6" fmla="*/ 396 w 492"/>
                  <a:gd name="T7" fmla="*/ 498 h 498"/>
                  <a:gd name="T8" fmla="*/ 78 w 492"/>
                  <a:gd name="T9" fmla="*/ 498 h 49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92"/>
                  <a:gd name="T16" fmla="*/ 0 h 498"/>
                  <a:gd name="T17" fmla="*/ 492 w 492"/>
                  <a:gd name="T18" fmla="*/ 498 h 49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92" h="498">
                    <a:moveTo>
                      <a:pt x="78" y="498"/>
                    </a:moveTo>
                    <a:lnTo>
                      <a:pt x="0" y="0"/>
                    </a:lnTo>
                    <a:lnTo>
                      <a:pt x="492" y="0"/>
                    </a:lnTo>
                    <a:lnTo>
                      <a:pt x="396" y="498"/>
                    </a:lnTo>
                    <a:lnTo>
                      <a:pt x="78" y="498"/>
                    </a:lnTo>
                    <a:close/>
                  </a:path>
                </a:pathLst>
              </a:custGeom>
              <a:solidFill>
                <a:srgbClr val="DDDDDD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b-NO"/>
              </a:p>
            </p:txBody>
          </p:sp>
          <p:sp>
            <p:nvSpPr>
              <p:cNvPr id="1082" name="Line 43"/>
              <p:cNvSpPr>
                <a:spLocks noChangeShapeType="1"/>
              </p:cNvSpPr>
              <p:nvPr/>
            </p:nvSpPr>
            <p:spPr bwMode="auto">
              <a:xfrm>
                <a:off x="4288" y="2184"/>
                <a:ext cx="308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b-NO"/>
              </a:p>
            </p:txBody>
          </p:sp>
          <p:sp>
            <p:nvSpPr>
              <p:cNvPr id="1083" name="Line 44"/>
              <p:cNvSpPr>
                <a:spLocks noChangeShapeType="1"/>
              </p:cNvSpPr>
              <p:nvPr/>
            </p:nvSpPr>
            <p:spPr bwMode="auto">
              <a:xfrm>
                <a:off x="4612" y="2108"/>
                <a:ext cx="92" cy="11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b-NO"/>
              </a:p>
            </p:txBody>
          </p:sp>
          <p:sp>
            <p:nvSpPr>
              <p:cNvPr id="1084" name="Line 45"/>
              <p:cNvSpPr>
                <a:spLocks noChangeShapeType="1"/>
              </p:cNvSpPr>
              <p:nvPr/>
            </p:nvSpPr>
            <p:spPr bwMode="auto">
              <a:xfrm flipV="1">
                <a:off x="4220" y="2064"/>
                <a:ext cx="114" cy="7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b-NO"/>
              </a:p>
            </p:txBody>
          </p:sp>
          <p:sp>
            <p:nvSpPr>
              <p:cNvPr id="1085" name="Freeform 46"/>
              <p:cNvSpPr>
                <a:spLocks/>
              </p:cNvSpPr>
              <p:nvPr/>
            </p:nvSpPr>
            <p:spPr bwMode="auto">
              <a:xfrm>
                <a:off x="2840" y="2698"/>
                <a:ext cx="264" cy="82"/>
              </a:xfrm>
              <a:custGeom>
                <a:avLst/>
                <a:gdLst>
                  <a:gd name="T0" fmla="*/ 0 w 264"/>
                  <a:gd name="T1" fmla="*/ 82 h 82"/>
                  <a:gd name="T2" fmla="*/ 264 w 264"/>
                  <a:gd name="T3" fmla="*/ 0 h 82"/>
                  <a:gd name="T4" fmla="*/ 0 60000 65536"/>
                  <a:gd name="T5" fmla="*/ 0 60000 65536"/>
                  <a:gd name="T6" fmla="*/ 0 w 264"/>
                  <a:gd name="T7" fmla="*/ 0 h 82"/>
                  <a:gd name="T8" fmla="*/ 264 w 264"/>
                  <a:gd name="T9" fmla="*/ 82 h 82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264" h="82">
                    <a:moveTo>
                      <a:pt x="0" y="82"/>
                    </a:moveTo>
                    <a:lnTo>
                      <a:pt x="264" y="0"/>
                    </a:lnTo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b-NO"/>
              </a:p>
            </p:txBody>
          </p:sp>
          <p:sp>
            <p:nvSpPr>
              <p:cNvPr id="1086" name="Freeform 47"/>
              <p:cNvSpPr>
                <a:spLocks/>
              </p:cNvSpPr>
              <p:nvPr/>
            </p:nvSpPr>
            <p:spPr bwMode="auto">
              <a:xfrm>
                <a:off x="2380" y="2662"/>
                <a:ext cx="152" cy="118"/>
              </a:xfrm>
              <a:custGeom>
                <a:avLst/>
                <a:gdLst>
                  <a:gd name="T0" fmla="*/ 0 w 152"/>
                  <a:gd name="T1" fmla="*/ 0 h 118"/>
                  <a:gd name="T2" fmla="*/ 152 w 152"/>
                  <a:gd name="T3" fmla="*/ 118 h 118"/>
                  <a:gd name="T4" fmla="*/ 0 60000 65536"/>
                  <a:gd name="T5" fmla="*/ 0 60000 65536"/>
                  <a:gd name="T6" fmla="*/ 0 w 152"/>
                  <a:gd name="T7" fmla="*/ 0 h 118"/>
                  <a:gd name="T8" fmla="*/ 152 w 152"/>
                  <a:gd name="T9" fmla="*/ 118 h 118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152" h="118">
                    <a:moveTo>
                      <a:pt x="0" y="0"/>
                    </a:moveTo>
                    <a:lnTo>
                      <a:pt x="152" y="118"/>
                    </a:lnTo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b-NO"/>
              </a:p>
            </p:txBody>
          </p:sp>
          <p:sp>
            <p:nvSpPr>
              <p:cNvPr id="1087" name="Freeform 48"/>
              <p:cNvSpPr>
                <a:spLocks/>
              </p:cNvSpPr>
              <p:nvPr/>
            </p:nvSpPr>
            <p:spPr bwMode="auto">
              <a:xfrm>
                <a:off x="2504" y="2592"/>
                <a:ext cx="564" cy="82"/>
              </a:xfrm>
              <a:custGeom>
                <a:avLst/>
                <a:gdLst>
                  <a:gd name="T0" fmla="*/ 0 w 564"/>
                  <a:gd name="T1" fmla="*/ 0 h 82"/>
                  <a:gd name="T2" fmla="*/ 564 w 564"/>
                  <a:gd name="T3" fmla="*/ 82 h 82"/>
                  <a:gd name="T4" fmla="*/ 0 60000 65536"/>
                  <a:gd name="T5" fmla="*/ 0 60000 65536"/>
                  <a:gd name="T6" fmla="*/ 0 w 564"/>
                  <a:gd name="T7" fmla="*/ 0 h 82"/>
                  <a:gd name="T8" fmla="*/ 564 w 564"/>
                  <a:gd name="T9" fmla="*/ 82 h 82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564" h="82">
                    <a:moveTo>
                      <a:pt x="0" y="0"/>
                    </a:moveTo>
                    <a:lnTo>
                      <a:pt x="564" y="82"/>
                    </a:lnTo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b-NO"/>
              </a:p>
            </p:txBody>
          </p:sp>
          <p:sp>
            <p:nvSpPr>
              <p:cNvPr id="1088" name="Freeform 49"/>
              <p:cNvSpPr>
                <a:spLocks/>
              </p:cNvSpPr>
              <p:nvPr/>
            </p:nvSpPr>
            <p:spPr bwMode="auto">
              <a:xfrm>
                <a:off x="2442" y="2430"/>
                <a:ext cx="76" cy="94"/>
              </a:xfrm>
              <a:custGeom>
                <a:avLst/>
                <a:gdLst>
                  <a:gd name="T0" fmla="*/ 0 w 76"/>
                  <a:gd name="T1" fmla="*/ 94 h 94"/>
                  <a:gd name="T2" fmla="*/ 76 w 76"/>
                  <a:gd name="T3" fmla="*/ 0 h 94"/>
                  <a:gd name="T4" fmla="*/ 0 60000 65536"/>
                  <a:gd name="T5" fmla="*/ 0 60000 65536"/>
                  <a:gd name="T6" fmla="*/ 0 w 76"/>
                  <a:gd name="T7" fmla="*/ 0 h 94"/>
                  <a:gd name="T8" fmla="*/ 76 w 76"/>
                  <a:gd name="T9" fmla="*/ 94 h 94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76" h="94">
                    <a:moveTo>
                      <a:pt x="0" y="94"/>
                    </a:moveTo>
                    <a:lnTo>
                      <a:pt x="76" y="0"/>
                    </a:lnTo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b-NO"/>
              </a:p>
            </p:txBody>
          </p:sp>
          <p:sp>
            <p:nvSpPr>
              <p:cNvPr id="1089" name="Freeform 50"/>
              <p:cNvSpPr>
                <a:spLocks/>
              </p:cNvSpPr>
              <p:nvPr/>
            </p:nvSpPr>
            <p:spPr bwMode="auto">
              <a:xfrm>
                <a:off x="1616" y="2054"/>
                <a:ext cx="252" cy="114"/>
              </a:xfrm>
              <a:custGeom>
                <a:avLst/>
                <a:gdLst>
                  <a:gd name="T0" fmla="*/ 0 w 252"/>
                  <a:gd name="T1" fmla="*/ 114 h 114"/>
                  <a:gd name="T2" fmla="*/ 252 w 252"/>
                  <a:gd name="T3" fmla="*/ 0 h 114"/>
                  <a:gd name="T4" fmla="*/ 0 60000 65536"/>
                  <a:gd name="T5" fmla="*/ 0 60000 65536"/>
                  <a:gd name="T6" fmla="*/ 0 w 252"/>
                  <a:gd name="T7" fmla="*/ 0 h 114"/>
                  <a:gd name="T8" fmla="*/ 252 w 252"/>
                  <a:gd name="T9" fmla="*/ 114 h 114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252" h="114">
                    <a:moveTo>
                      <a:pt x="0" y="114"/>
                    </a:moveTo>
                    <a:lnTo>
                      <a:pt x="252" y="0"/>
                    </a:lnTo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b-NO"/>
              </a:p>
            </p:txBody>
          </p:sp>
          <p:sp>
            <p:nvSpPr>
              <p:cNvPr id="1090" name="Freeform 51"/>
              <p:cNvSpPr>
                <a:spLocks/>
              </p:cNvSpPr>
              <p:nvPr/>
            </p:nvSpPr>
            <p:spPr bwMode="auto">
              <a:xfrm>
                <a:off x="2052" y="2114"/>
                <a:ext cx="444" cy="258"/>
              </a:xfrm>
              <a:custGeom>
                <a:avLst/>
                <a:gdLst>
                  <a:gd name="T0" fmla="*/ 0 w 444"/>
                  <a:gd name="T1" fmla="*/ 0 h 258"/>
                  <a:gd name="T2" fmla="*/ 444 w 444"/>
                  <a:gd name="T3" fmla="*/ 258 h 258"/>
                  <a:gd name="T4" fmla="*/ 0 60000 65536"/>
                  <a:gd name="T5" fmla="*/ 0 60000 65536"/>
                  <a:gd name="T6" fmla="*/ 0 w 444"/>
                  <a:gd name="T7" fmla="*/ 0 h 258"/>
                  <a:gd name="T8" fmla="*/ 444 w 444"/>
                  <a:gd name="T9" fmla="*/ 258 h 258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444" h="258">
                    <a:moveTo>
                      <a:pt x="0" y="0"/>
                    </a:moveTo>
                    <a:lnTo>
                      <a:pt x="444" y="258"/>
                    </a:lnTo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b-NO"/>
              </a:p>
            </p:txBody>
          </p:sp>
          <p:sp>
            <p:nvSpPr>
              <p:cNvPr id="1091" name="Freeform 52"/>
              <p:cNvSpPr>
                <a:spLocks/>
              </p:cNvSpPr>
              <p:nvPr/>
            </p:nvSpPr>
            <p:spPr bwMode="auto">
              <a:xfrm>
                <a:off x="3376" y="2232"/>
                <a:ext cx="654" cy="420"/>
              </a:xfrm>
              <a:custGeom>
                <a:avLst/>
                <a:gdLst>
                  <a:gd name="T0" fmla="*/ 0 w 654"/>
                  <a:gd name="T1" fmla="*/ 420 h 420"/>
                  <a:gd name="T2" fmla="*/ 654 w 654"/>
                  <a:gd name="T3" fmla="*/ 0 h 420"/>
                  <a:gd name="T4" fmla="*/ 0 60000 65536"/>
                  <a:gd name="T5" fmla="*/ 0 60000 65536"/>
                  <a:gd name="T6" fmla="*/ 0 w 654"/>
                  <a:gd name="T7" fmla="*/ 0 h 420"/>
                  <a:gd name="T8" fmla="*/ 654 w 654"/>
                  <a:gd name="T9" fmla="*/ 420 h 420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654" h="420">
                    <a:moveTo>
                      <a:pt x="0" y="420"/>
                    </a:moveTo>
                    <a:lnTo>
                      <a:pt x="654" y="0"/>
                    </a:lnTo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b-NO"/>
              </a:p>
            </p:txBody>
          </p:sp>
          <p:sp>
            <p:nvSpPr>
              <p:cNvPr id="1092" name="Freeform 53"/>
              <p:cNvSpPr>
                <a:spLocks/>
              </p:cNvSpPr>
              <p:nvPr/>
            </p:nvSpPr>
            <p:spPr bwMode="auto">
              <a:xfrm>
                <a:off x="1934" y="1548"/>
                <a:ext cx="488" cy="336"/>
              </a:xfrm>
              <a:custGeom>
                <a:avLst/>
                <a:gdLst>
                  <a:gd name="T0" fmla="*/ 0 w 272"/>
                  <a:gd name="T1" fmla="*/ 0 h 318"/>
                  <a:gd name="T2" fmla="*/ 876 w 272"/>
                  <a:gd name="T3" fmla="*/ 355 h 318"/>
                  <a:gd name="T4" fmla="*/ 0 60000 65536"/>
                  <a:gd name="T5" fmla="*/ 0 60000 65536"/>
                  <a:gd name="T6" fmla="*/ 0 w 272"/>
                  <a:gd name="T7" fmla="*/ 0 h 318"/>
                  <a:gd name="T8" fmla="*/ 272 w 272"/>
                  <a:gd name="T9" fmla="*/ 318 h 318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272" h="318">
                    <a:moveTo>
                      <a:pt x="0" y="0"/>
                    </a:moveTo>
                    <a:lnTo>
                      <a:pt x="272" y="318"/>
                    </a:lnTo>
                  </a:path>
                </a:pathLst>
              </a:custGeom>
              <a:noFill/>
              <a:ln w="76200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b-NO"/>
              </a:p>
            </p:txBody>
          </p:sp>
          <p:sp>
            <p:nvSpPr>
              <p:cNvPr id="1093" name="Freeform 54"/>
              <p:cNvSpPr>
                <a:spLocks/>
              </p:cNvSpPr>
              <p:nvPr/>
            </p:nvSpPr>
            <p:spPr bwMode="auto">
              <a:xfrm>
                <a:off x="2272" y="1492"/>
                <a:ext cx="1640" cy="140"/>
              </a:xfrm>
              <a:custGeom>
                <a:avLst/>
                <a:gdLst>
                  <a:gd name="T0" fmla="*/ 0 w 1640"/>
                  <a:gd name="T1" fmla="*/ 0 h 140"/>
                  <a:gd name="T2" fmla="*/ 1640 w 1640"/>
                  <a:gd name="T3" fmla="*/ 140 h 140"/>
                  <a:gd name="T4" fmla="*/ 0 60000 65536"/>
                  <a:gd name="T5" fmla="*/ 0 60000 65536"/>
                  <a:gd name="T6" fmla="*/ 0 w 1640"/>
                  <a:gd name="T7" fmla="*/ 0 h 140"/>
                  <a:gd name="T8" fmla="*/ 1640 w 1640"/>
                  <a:gd name="T9" fmla="*/ 140 h 140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1640" h="140">
                    <a:moveTo>
                      <a:pt x="0" y="0"/>
                    </a:moveTo>
                    <a:lnTo>
                      <a:pt x="1640" y="140"/>
                    </a:lnTo>
                  </a:path>
                </a:pathLst>
              </a:custGeom>
              <a:noFill/>
              <a:ln w="76200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b-NO"/>
              </a:p>
            </p:txBody>
          </p:sp>
          <p:sp>
            <p:nvSpPr>
              <p:cNvPr id="1094" name="Freeform 55"/>
              <p:cNvSpPr>
                <a:spLocks/>
              </p:cNvSpPr>
              <p:nvPr/>
            </p:nvSpPr>
            <p:spPr bwMode="auto">
              <a:xfrm>
                <a:off x="3446" y="1712"/>
                <a:ext cx="704" cy="414"/>
              </a:xfrm>
              <a:custGeom>
                <a:avLst/>
                <a:gdLst>
                  <a:gd name="T0" fmla="*/ 0 w 568"/>
                  <a:gd name="T1" fmla="*/ 498 h 344"/>
                  <a:gd name="T2" fmla="*/ 873 w 568"/>
                  <a:gd name="T3" fmla="*/ 0 h 344"/>
                  <a:gd name="T4" fmla="*/ 0 60000 65536"/>
                  <a:gd name="T5" fmla="*/ 0 60000 65536"/>
                  <a:gd name="T6" fmla="*/ 0 w 568"/>
                  <a:gd name="T7" fmla="*/ 0 h 344"/>
                  <a:gd name="T8" fmla="*/ 568 w 568"/>
                  <a:gd name="T9" fmla="*/ 344 h 344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568" h="344">
                    <a:moveTo>
                      <a:pt x="0" y="344"/>
                    </a:moveTo>
                    <a:lnTo>
                      <a:pt x="568" y="0"/>
                    </a:lnTo>
                  </a:path>
                </a:pathLst>
              </a:custGeom>
              <a:noFill/>
              <a:ln w="76200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b-NO"/>
              </a:p>
            </p:txBody>
          </p:sp>
          <p:sp>
            <p:nvSpPr>
              <p:cNvPr id="1095" name="Freeform 56"/>
              <p:cNvSpPr>
                <a:spLocks/>
              </p:cNvSpPr>
              <p:nvPr/>
            </p:nvSpPr>
            <p:spPr bwMode="auto">
              <a:xfrm>
                <a:off x="2754" y="1908"/>
                <a:ext cx="298" cy="242"/>
              </a:xfrm>
              <a:custGeom>
                <a:avLst/>
                <a:gdLst>
                  <a:gd name="T0" fmla="*/ 0 w 272"/>
                  <a:gd name="T1" fmla="*/ 0 h 212"/>
                  <a:gd name="T2" fmla="*/ 326 w 272"/>
                  <a:gd name="T3" fmla="*/ 276 h 212"/>
                  <a:gd name="T4" fmla="*/ 0 60000 65536"/>
                  <a:gd name="T5" fmla="*/ 0 60000 65536"/>
                  <a:gd name="T6" fmla="*/ 0 w 272"/>
                  <a:gd name="T7" fmla="*/ 0 h 212"/>
                  <a:gd name="T8" fmla="*/ 272 w 272"/>
                  <a:gd name="T9" fmla="*/ 212 h 212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272" h="212">
                    <a:moveTo>
                      <a:pt x="0" y="0"/>
                    </a:moveTo>
                    <a:lnTo>
                      <a:pt x="272" y="212"/>
                    </a:lnTo>
                  </a:path>
                </a:pathLst>
              </a:custGeom>
              <a:noFill/>
              <a:ln w="76200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b-NO"/>
              </a:p>
            </p:txBody>
          </p:sp>
          <p:sp>
            <p:nvSpPr>
              <p:cNvPr id="1096" name="Oval 57"/>
              <p:cNvSpPr>
                <a:spLocks noChangeArrowheads="1"/>
              </p:cNvSpPr>
              <p:nvPr/>
            </p:nvSpPr>
            <p:spPr bwMode="auto">
              <a:xfrm>
                <a:off x="3975" y="2168"/>
                <a:ext cx="313" cy="81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b-NO"/>
              </a:p>
            </p:txBody>
          </p:sp>
          <p:sp>
            <p:nvSpPr>
              <p:cNvPr id="1097" name="Line 58"/>
              <p:cNvSpPr>
                <a:spLocks noChangeShapeType="1"/>
              </p:cNvSpPr>
              <p:nvPr/>
            </p:nvSpPr>
            <p:spPr bwMode="auto">
              <a:xfrm>
                <a:off x="3975" y="2161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b-NO"/>
              </a:p>
            </p:txBody>
          </p:sp>
          <p:sp>
            <p:nvSpPr>
              <p:cNvPr id="1098" name="Line 59"/>
              <p:cNvSpPr>
                <a:spLocks noChangeShapeType="1"/>
              </p:cNvSpPr>
              <p:nvPr/>
            </p:nvSpPr>
            <p:spPr bwMode="auto">
              <a:xfrm>
                <a:off x="4288" y="2161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b-NO"/>
              </a:p>
            </p:txBody>
          </p:sp>
          <p:sp>
            <p:nvSpPr>
              <p:cNvPr id="1099" name="Rectangle 60"/>
              <p:cNvSpPr>
                <a:spLocks noChangeArrowheads="1"/>
              </p:cNvSpPr>
              <p:nvPr/>
            </p:nvSpPr>
            <p:spPr bwMode="auto">
              <a:xfrm>
                <a:off x="3975" y="2161"/>
                <a:ext cx="310" cy="49"/>
              </a:xfrm>
              <a:prstGeom prst="rect">
                <a:avLst/>
              </a:prstGeom>
              <a:solidFill>
                <a:schemeClr val="hlink"/>
              </a:soli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GB"/>
              </a:p>
            </p:txBody>
          </p:sp>
          <p:sp>
            <p:nvSpPr>
              <p:cNvPr id="1100" name="Oval 61"/>
              <p:cNvSpPr>
                <a:spLocks noChangeArrowheads="1"/>
              </p:cNvSpPr>
              <p:nvPr/>
            </p:nvSpPr>
            <p:spPr bwMode="auto">
              <a:xfrm>
                <a:off x="3972" y="2102"/>
                <a:ext cx="313" cy="95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b-NO"/>
              </a:p>
            </p:txBody>
          </p:sp>
          <p:sp>
            <p:nvSpPr>
              <p:cNvPr id="1101" name="Rectangle 62"/>
              <p:cNvSpPr>
                <a:spLocks noChangeArrowheads="1"/>
              </p:cNvSpPr>
              <p:nvPr/>
            </p:nvSpPr>
            <p:spPr bwMode="auto">
              <a:xfrm>
                <a:off x="4059" y="2115"/>
                <a:ext cx="141" cy="120"/>
              </a:xfrm>
              <a:prstGeom prst="rect">
                <a:avLst/>
              </a:prstGeom>
              <a:solidFill>
                <a:schemeClr val="hlink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nb-NO"/>
              </a:p>
            </p:txBody>
          </p:sp>
          <p:sp>
            <p:nvSpPr>
              <p:cNvPr id="1102" name="Text Box 63"/>
              <p:cNvSpPr txBox="1">
                <a:spLocks noChangeArrowheads="1"/>
              </p:cNvSpPr>
              <p:nvPr/>
            </p:nvSpPr>
            <p:spPr bwMode="auto">
              <a:xfrm>
                <a:off x="4048" y="2054"/>
                <a:ext cx="169" cy="17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 eaLnBrk="0" hangingPunct="0"/>
                <a:r>
                  <a:rPr lang="en-US" sz="2000">
                    <a:latin typeface="Comic Sans MS" pitchFamily="66" charset="0"/>
                  </a:rPr>
                  <a:t>a</a:t>
                </a:r>
                <a:endParaRPr lang="en-US"/>
              </a:p>
            </p:txBody>
          </p:sp>
          <p:sp>
            <p:nvSpPr>
              <p:cNvPr id="1103" name="Text Box 64"/>
              <p:cNvSpPr txBox="1">
                <a:spLocks noChangeArrowheads="1"/>
              </p:cNvSpPr>
              <p:nvPr/>
            </p:nvSpPr>
            <p:spPr bwMode="auto">
              <a:xfrm>
                <a:off x="1706" y="2117"/>
                <a:ext cx="181" cy="17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eaLnBrk="0" hangingPunct="0"/>
                <a:r>
                  <a:rPr lang="en-US" sz="2000">
                    <a:latin typeface="Comic Sans MS" pitchFamily="66" charset="0"/>
                  </a:rPr>
                  <a:t>C</a:t>
                </a:r>
                <a:endParaRPr lang="en-US">
                  <a:latin typeface="Comic Sans MS" pitchFamily="66" charset="0"/>
                </a:endParaRPr>
              </a:p>
            </p:txBody>
          </p:sp>
          <p:sp>
            <p:nvSpPr>
              <p:cNvPr id="1104" name="Text Box 65"/>
              <p:cNvSpPr txBox="1">
                <a:spLocks noChangeArrowheads="1"/>
              </p:cNvSpPr>
              <p:nvPr/>
            </p:nvSpPr>
            <p:spPr bwMode="auto">
              <a:xfrm>
                <a:off x="2126" y="2675"/>
                <a:ext cx="197" cy="1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eaLnBrk="0" hangingPunct="0"/>
                <a:r>
                  <a:rPr lang="en-US" sz="2000">
                    <a:latin typeface="Comic Sans MS" pitchFamily="66" charset="0"/>
                  </a:rPr>
                  <a:t>A</a:t>
                </a:r>
                <a:endParaRPr lang="en-US">
                  <a:latin typeface="Comic Sans MS" pitchFamily="66" charset="0"/>
                </a:endParaRPr>
              </a:p>
            </p:txBody>
          </p:sp>
          <p:sp>
            <p:nvSpPr>
              <p:cNvPr id="1105" name="Text Box 66"/>
              <p:cNvSpPr txBox="1">
                <a:spLocks noChangeArrowheads="1"/>
              </p:cNvSpPr>
              <p:nvPr/>
            </p:nvSpPr>
            <p:spPr bwMode="auto">
              <a:xfrm>
                <a:off x="4274" y="2251"/>
                <a:ext cx="185" cy="17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eaLnBrk="0" hangingPunct="0"/>
                <a:r>
                  <a:rPr lang="en-US" sz="2000">
                    <a:latin typeface="Comic Sans MS" pitchFamily="66" charset="0"/>
                  </a:rPr>
                  <a:t>B</a:t>
                </a:r>
                <a:endParaRPr lang="en-US">
                  <a:latin typeface="Comic Sans MS" pitchFamily="66" charset="0"/>
                </a:endParaRPr>
              </a:p>
            </p:txBody>
          </p:sp>
          <p:sp>
            <p:nvSpPr>
              <p:cNvPr id="1106" name="Oval 67"/>
              <p:cNvSpPr>
                <a:spLocks noChangeArrowheads="1"/>
              </p:cNvSpPr>
              <p:nvPr/>
            </p:nvSpPr>
            <p:spPr bwMode="auto">
              <a:xfrm>
                <a:off x="2187" y="2582"/>
                <a:ext cx="313" cy="81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b-NO"/>
              </a:p>
            </p:txBody>
          </p:sp>
          <p:sp>
            <p:nvSpPr>
              <p:cNvPr id="1107" name="Line 68"/>
              <p:cNvSpPr>
                <a:spLocks noChangeShapeType="1"/>
              </p:cNvSpPr>
              <p:nvPr/>
            </p:nvSpPr>
            <p:spPr bwMode="auto">
              <a:xfrm>
                <a:off x="2187" y="2575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b-NO"/>
              </a:p>
            </p:txBody>
          </p:sp>
          <p:sp>
            <p:nvSpPr>
              <p:cNvPr id="1108" name="Line 69"/>
              <p:cNvSpPr>
                <a:spLocks noChangeShapeType="1"/>
              </p:cNvSpPr>
              <p:nvPr/>
            </p:nvSpPr>
            <p:spPr bwMode="auto">
              <a:xfrm>
                <a:off x="2500" y="2575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b-NO"/>
              </a:p>
            </p:txBody>
          </p:sp>
          <p:sp>
            <p:nvSpPr>
              <p:cNvPr id="1109" name="Rectangle 70"/>
              <p:cNvSpPr>
                <a:spLocks noChangeArrowheads="1"/>
              </p:cNvSpPr>
              <p:nvPr/>
            </p:nvSpPr>
            <p:spPr bwMode="auto">
              <a:xfrm>
                <a:off x="2187" y="2575"/>
                <a:ext cx="310" cy="49"/>
              </a:xfrm>
              <a:prstGeom prst="rect">
                <a:avLst/>
              </a:prstGeom>
              <a:solidFill>
                <a:schemeClr val="hlink"/>
              </a:soli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GB"/>
              </a:p>
            </p:txBody>
          </p:sp>
          <p:sp>
            <p:nvSpPr>
              <p:cNvPr id="1110" name="Oval 71"/>
              <p:cNvSpPr>
                <a:spLocks noChangeArrowheads="1"/>
              </p:cNvSpPr>
              <p:nvPr/>
            </p:nvSpPr>
            <p:spPr bwMode="auto">
              <a:xfrm>
                <a:off x="2184" y="2520"/>
                <a:ext cx="313" cy="95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b-NO"/>
              </a:p>
            </p:txBody>
          </p:sp>
          <p:sp>
            <p:nvSpPr>
              <p:cNvPr id="1111" name="Rectangle 72"/>
              <p:cNvSpPr>
                <a:spLocks noChangeArrowheads="1"/>
              </p:cNvSpPr>
              <p:nvPr/>
            </p:nvSpPr>
            <p:spPr bwMode="auto">
              <a:xfrm>
                <a:off x="2269" y="2547"/>
                <a:ext cx="142" cy="96"/>
              </a:xfrm>
              <a:prstGeom prst="rect">
                <a:avLst/>
              </a:prstGeom>
              <a:solidFill>
                <a:schemeClr val="hlink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nb-NO"/>
              </a:p>
            </p:txBody>
          </p:sp>
          <p:sp>
            <p:nvSpPr>
              <p:cNvPr id="1112" name="Text Box 73"/>
              <p:cNvSpPr txBox="1">
                <a:spLocks noChangeArrowheads="1"/>
              </p:cNvSpPr>
              <p:nvPr/>
            </p:nvSpPr>
            <p:spPr bwMode="auto">
              <a:xfrm>
                <a:off x="2258" y="2466"/>
                <a:ext cx="178" cy="1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 eaLnBrk="0" hangingPunct="0"/>
                <a:r>
                  <a:rPr lang="en-US" sz="2000">
                    <a:latin typeface="Comic Sans MS" pitchFamily="66" charset="0"/>
                  </a:rPr>
                  <a:t>d</a:t>
                </a:r>
                <a:endParaRPr lang="en-US"/>
              </a:p>
            </p:txBody>
          </p:sp>
          <p:sp>
            <p:nvSpPr>
              <p:cNvPr id="1113" name="Oval 74"/>
              <p:cNvSpPr>
                <a:spLocks noChangeArrowheads="1"/>
              </p:cNvSpPr>
              <p:nvPr/>
            </p:nvSpPr>
            <p:spPr bwMode="auto">
              <a:xfrm>
                <a:off x="3069" y="2654"/>
                <a:ext cx="313" cy="81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b-NO"/>
              </a:p>
            </p:txBody>
          </p:sp>
          <p:sp>
            <p:nvSpPr>
              <p:cNvPr id="1114" name="Line 75"/>
              <p:cNvSpPr>
                <a:spLocks noChangeShapeType="1"/>
              </p:cNvSpPr>
              <p:nvPr/>
            </p:nvSpPr>
            <p:spPr bwMode="auto">
              <a:xfrm>
                <a:off x="3069" y="2647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b-NO"/>
              </a:p>
            </p:txBody>
          </p:sp>
          <p:sp>
            <p:nvSpPr>
              <p:cNvPr id="1115" name="Line 76"/>
              <p:cNvSpPr>
                <a:spLocks noChangeShapeType="1"/>
              </p:cNvSpPr>
              <p:nvPr/>
            </p:nvSpPr>
            <p:spPr bwMode="auto">
              <a:xfrm>
                <a:off x="3382" y="2647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b-NO"/>
              </a:p>
            </p:txBody>
          </p:sp>
          <p:sp>
            <p:nvSpPr>
              <p:cNvPr id="1116" name="Rectangle 77"/>
              <p:cNvSpPr>
                <a:spLocks noChangeArrowheads="1"/>
              </p:cNvSpPr>
              <p:nvPr/>
            </p:nvSpPr>
            <p:spPr bwMode="auto">
              <a:xfrm>
                <a:off x="3069" y="2647"/>
                <a:ext cx="310" cy="49"/>
              </a:xfrm>
              <a:prstGeom prst="rect">
                <a:avLst/>
              </a:prstGeom>
              <a:solidFill>
                <a:schemeClr val="hlink"/>
              </a:soli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GB"/>
              </a:p>
            </p:txBody>
          </p:sp>
          <p:sp>
            <p:nvSpPr>
              <p:cNvPr id="1117" name="Oval 78"/>
              <p:cNvSpPr>
                <a:spLocks noChangeArrowheads="1"/>
              </p:cNvSpPr>
              <p:nvPr/>
            </p:nvSpPr>
            <p:spPr bwMode="auto">
              <a:xfrm>
                <a:off x="3066" y="2588"/>
                <a:ext cx="313" cy="95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b-NO"/>
              </a:p>
            </p:txBody>
          </p:sp>
          <p:grpSp>
            <p:nvGrpSpPr>
              <p:cNvPr id="1118" name="Group 79"/>
              <p:cNvGrpSpPr>
                <a:grpSpLocks/>
              </p:cNvGrpSpPr>
              <p:nvPr/>
            </p:nvGrpSpPr>
            <p:grpSpPr bwMode="auto">
              <a:xfrm>
                <a:off x="3141" y="2532"/>
                <a:ext cx="169" cy="193"/>
                <a:chOff x="2971" y="2429"/>
                <a:chExt cx="172" cy="193"/>
              </a:xfrm>
            </p:grpSpPr>
            <p:sp>
              <p:nvSpPr>
                <p:cNvPr id="1171" name="Rectangle 80"/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chemeClr val="hlink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nb-NO"/>
                </a:p>
              </p:txBody>
            </p:sp>
            <p:sp>
              <p:nvSpPr>
                <p:cNvPr id="1172" name="Text Box 81"/>
                <p:cNvSpPr txBox="1">
                  <a:spLocks noChangeArrowheads="1"/>
                </p:cNvSpPr>
                <p:nvPr/>
              </p:nvSpPr>
              <p:spPr bwMode="auto">
                <a:xfrm>
                  <a:off x="2971" y="2429"/>
                  <a:ext cx="172" cy="17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algn="ctr" eaLnBrk="0" hangingPunct="0"/>
                  <a:r>
                    <a:rPr lang="en-US" sz="2000">
                      <a:latin typeface="Comic Sans MS" pitchFamily="66" charset="0"/>
                    </a:rPr>
                    <a:t>c</a:t>
                  </a:r>
                  <a:endParaRPr lang="en-US"/>
                </a:p>
              </p:txBody>
            </p:sp>
          </p:grpSp>
          <p:grpSp>
            <p:nvGrpSpPr>
              <p:cNvPr id="1119" name="Group 82"/>
              <p:cNvGrpSpPr>
                <a:grpSpLocks/>
              </p:cNvGrpSpPr>
              <p:nvPr/>
            </p:nvGrpSpPr>
            <p:grpSpPr bwMode="auto">
              <a:xfrm>
                <a:off x="2400" y="1728"/>
                <a:ext cx="491" cy="226"/>
                <a:chOff x="2509" y="3533"/>
                <a:chExt cx="491" cy="226"/>
              </a:xfrm>
            </p:grpSpPr>
            <p:sp>
              <p:nvSpPr>
                <p:cNvPr id="1163" name="Oval 83"/>
                <p:cNvSpPr>
                  <a:spLocks noChangeArrowheads="1"/>
                </p:cNvSpPr>
                <p:nvPr/>
              </p:nvSpPr>
              <p:spPr bwMode="auto">
                <a:xfrm>
                  <a:off x="2514" y="3646"/>
                  <a:ext cx="484" cy="113"/>
                </a:xfrm>
                <a:prstGeom prst="ellipse">
                  <a:avLst/>
                </a:prstGeom>
                <a:solidFill>
                  <a:schemeClr val="hlink"/>
                </a:solidFill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nb-NO"/>
                </a:p>
              </p:txBody>
            </p:sp>
            <p:sp>
              <p:nvSpPr>
                <p:cNvPr id="1164" name="Line 84"/>
                <p:cNvSpPr>
                  <a:spLocks noChangeShapeType="1"/>
                </p:cNvSpPr>
                <p:nvPr/>
              </p:nvSpPr>
              <p:spPr bwMode="auto">
                <a:xfrm>
                  <a:off x="2998" y="3637"/>
                  <a:ext cx="2" cy="69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nb-NO"/>
                </a:p>
              </p:txBody>
            </p:sp>
            <p:sp>
              <p:nvSpPr>
                <p:cNvPr id="1165" name="Rectangle 85"/>
                <p:cNvSpPr>
                  <a:spLocks noChangeArrowheads="1"/>
                </p:cNvSpPr>
                <p:nvPr/>
              </p:nvSpPr>
              <p:spPr bwMode="auto">
                <a:xfrm>
                  <a:off x="2514" y="3637"/>
                  <a:ext cx="480" cy="68"/>
                </a:xfrm>
                <a:prstGeom prst="rect">
                  <a:avLst/>
                </a:prstGeom>
                <a:solidFill>
                  <a:schemeClr val="hlink"/>
                </a:soli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GB"/>
                </a:p>
              </p:txBody>
            </p:sp>
            <p:sp>
              <p:nvSpPr>
                <p:cNvPr id="1166" name="Oval 86"/>
                <p:cNvSpPr>
                  <a:spLocks noChangeArrowheads="1"/>
                </p:cNvSpPr>
                <p:nvPr/>
              </p:nvSpPr>
              <p:spPr bwMode="auto">
                <a:xfrm>
                  <a:off x="2509" y="3555"/>
                  <a:ext cx="485" cy="132"/>
                </a:xfrm>
                <a:prstGeom prst="ellipse">
                  <a:avLst/>
                </a:prstGeom>
                <a:solidFill>
                  <a:schemeClr val="hlink"/>
                </a:solidFill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nb-NO"/>
                </a:p>
              </p:txBody>
            </p:sp>
            <p:sp>
              <p:nvSpPr>
                <p:cNvPr id="1167" name="Line 87"/>
                <p:cNvSpPr>
                  <a:spLocks noChangeShapeType="1"/>
                </p:cNvSpPr>
                <p:nvPr/>
              </p:nvSpPr>
              <p:spPr bwMode="auto">
                <a:xfrm>
                  <a:off x="2511" y="3637"/>
                  <a:ext cx="1" cy="69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nb-NO"/>
                </a:p>
              </p:txBody>
            </p:sp>
            <p:grpSp>
              <p:nvGrpSpPr>
                <p:cNvPr id="1168" name="Group 88"/>
                <p:cNvGrpSpPr>
                  <a:grpSpLocks/>
                </p:cNvGrpSpPr>
                <p:nvPr/>
              </p:nvGrpSpPr>
              <p:grpSpPr bwMode="auto">
                <a:xfrm>
                  <a:off x="2584" y="3533"/>
                  <a:ext cx="303" cy="199"/>
                  <a:chOff x="2038" y="3629"/>
                  <a:chExt cx="303" cy="199"/>
                </a:xfrm>
              </p:grpSpPr>
              <p:sp>
                <p:nvSpPr>
                  <p:cNvPr id="1169" name="Rectangle 89"/>
                  <p:cNvSpPr>
                    <a:spLocks noChangeArrowheads="1"/>
                  </p:cNvSpPr>
                  <p:nvPr/>
                </p:nvSpPr>
                <p:spPr bwMode="auto">
                  <a:xfrm>
                    <a:off x="2065" y="3690"/>
                    <a:ext cx="265" cy="138"/>
                  </a:xfrm>
                  <a:prstGeom prst="rect">
                    <a:avLst/>
                  </a:prstGeom>
                  <a:solidFill>
                    <a:schemeClr val="hlink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nb-NO"/>
                  </a:p>
                </p:txBody>
              </p:sp>
              <p:sp>
                <p:nvSpPr>
                  <p:cNvPr id="1170" name="Text Box 9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038" y="3629"/>
                    <a:ext cx="303" cy="17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>
                    <a:spAutoFit/>
                  </a:bodyPr>
                  <a:lstStyle/>
                  <a:p>
                    <a:pPr algn="ctr" eaLnBrk="0" hangingPunct="0"/>
                    <a:r>
                      <a:rPr lang="en-US" sz="2000">
                        <a:latin typeface="Comic Sans MS" pitchFamily="66" charset="0"/>
                      </a:rPr>
                      <a:t>A.a</a:t>
                    </a:r>
                    <a:endParaRPr lang="en-US"/>
                  </a:p>
                </p:txBody>
              </p:sp>
            </p:grpSp>
          </p:grpSp>
          <p:grpSp>
            <p:nvGrpSpPr>
              <p:cNvPr id="1120" name="Group 91"/>
              <p:cNvGrpSpPr>
                <a:grpSpLocks/>
              </p:cNvGrpSpPr>
              <p:nvPr/>
            </p:nvGrpSpPr>
            <p:grpSpPr bwMode="auto">
              <a:xfrm>
                <a:off x="2983" y="1970"/>
                <a:ext cx="491" cy="226"/>
                <a:chOff x="2509" y="3533"/>
                <a:chExt cx="491" cy="226"/>
              </a:xfrm>
            </p:grpSpPr>
            <p:sp>
              <p:nvSpPr>
                <p:cNvPr id="1155" name="Oval 92"/>
                <p:cNvSpPr>
                  <a:spLocks noChangeArrowheads="1"/>
                </p:cNvSpPr>
                <p:nvPr/>
              </p:nvSpPr>
              <p:spPr bwMode="auto">
                <a:xfrm>
                  <a:off x="2514" y="3646"/>
                  <a:ext cx="484" cy="113"/>
                </a:xfrm>
                <a:prstGeom prst="ellipse">
                  <a:avLst/>
                </a:prstGeom>
                <a:solidFill>
                  <a:schemeClr val="hlink"/>
                </a:solidFill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nb-NO"/>
                </a:p>
              </p:txBody>
            </p:sp>
            <p:sp>
              <p:nvSpPr>
                <p:cNvPr id="1156" name="Line 93"/>
                <p:cNvSpPr>
                  <a:spLocks noChangeShapeType="1"/>
                </p:cNvSpPr>
                <p:nvPr/>
              </p:nvSpPr>
              <p:spPr bwMode="auto">
                <a:xfrm>
                  <a:off x="2998" y="3637"/>
                  <a:ext cx="2" cy="69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nb-NO"/>
                </a:p>
              </p:txBody>
            </p:sp>
            <p:sp>
              <p:nvSpPr>
                <p:cNvPr id="1157" name="Rectangle 94"/>
                <p:cNvSpPr>
                  <a:spLocks noChangeArrowheads="1"/>
                </p:cNvSpPr>
                <p:nvPr/>
              </p:nvSpPr>
              <p:spPr bwMode="auto">
                <a:xfrm>
                  <a:off x="2514" y="3637"/>
                  <a:ext cx="480" cy="68"/>
                </a:xfrm>
                <a:prstGeom prst="rect">
                  <a:avLst/>
                </a:prstGeom>
                <a:solidFill>
                  <a:schemeClr val="hlink"/>
                </a:soli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GB"/>
                </a:p>
              </p:txBody>
            </p:sp>
            <p:sp>
              <p:nvSpPr>
                <p:cNvPr id="1158" name="Oval 95"/>
                <p:cNvSpPr>
                  <a:spLocks noChangeArrowheads="1"/>
                </p:cNvSpPr>
                <p:nvPr/>
              </p:nvSpPr>
              <p:spPr bwMode="auto">
                <a:xfrm>
                  <a:off x="2509" y="3555"/>
                  <a:ext cx="485" cy="132"/>
                </a:xfrm>
                <a:prstGeom prst="ellipse">
                  <a:avLst/>
                </a:prstGeom>
                <a:solidFill>
                  <a:schemeClr val="hlink"/>
                </a:solidFill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nb-NO"/>
                </a:p>
              </p:txBody>
            </p:sp>
            <p:sp>
              <p:nvSpPr>
                <p:cNvPr id="1159" name="Line 96"/>
                <p:cNvSpPr>
                  <a:spLocks noChangeShapeType="1"/>
                </p:cNvSpPr>
                <p:nvPr/>
              </p:nvSpPr>
              <p:spPr bwMode="auto">
                <a:xfrm>
                  <a:off x="2511" y="3637"/>
                  <a:ext cx="1" cy="69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nb-NO"/>
                </a:p>
              </p:txBody>
            </p:sp>
            <p:grpSp>
              <p:nvGrpSpPr>
                <p:cNvPr id="1160" name="Group 97"/>
                <p:cNvGrpSpPr>
                  <a:grpSpLocks/>
                </p:cNvGrpSpPr>
                <p:nvPr/>
              </p:nvGrpSpPr>
              <p:grpSpPr bwMode="auto">
                <a:xfrm>
                  <a:off x="2583" y="3533"/>
                  <a:ext cx="303" cy="199"/>
                  <a:chOff x="2037" y="3629"/>
                  <a:chExt cx="303" cy="199"/>
                </a:xfrm>
              </p:grpSpPr>
              <p:sp>
                <p:nvSpPr>
                  <p:cNvPr id="1161" name="Rectangle 98"/>
                  <p:cNvSpPr>
                    <a:spLocks noChangeArrowheads="1"/>
                  </p:cNvSpPr>
                  <p:nvPr/>
                </p:nvSpPr>
                <p:spPr bwMode="auto">
                  <a:xfrm>
                    <a:off x="2065" y="3690"/>
                    <a:ext cx="265" cy="138"/>
                  </a:xfrm>
                  <a:prstGeom prst="rect">
                    <a:avLst/>
                  </a:prstGeom>
                  <a:solidFill>
                    <a:schemeClr val="hlink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nb-NO"/>
                  </a:p>
                </p:txBody>
              </p:sp>
              <p:sp>
                <p:nvSpPr>
                  <p:cNvPr id="1162" name="Text Box 99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037" y="3629"/>
                    <a:ext cx="303" cy="17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>
                    <a:spAutoFit/>
                  </a:bodyPr>
                  <a:lstStyle/>
                  <a:p>
                    <a:pPr algn="ctr" eaLnBrk="0" hangingPunct="0"/>
                    <a:r>
                      <a:rPr lang="en-US" sz="2000">
                        <a:latin typeface="Comic Sans MS" pitchFamily="66" charset="0"/>
                      </a:rPr>
                      <a:t>A.c</a:t>
                    </a:r>
                    <a:endParaRPr lang="en-US"/>
                  </a:p>
                </p:txBody>
              </p:sp>
            </p:grpSp>
          </p:grpSp>
          <p:grpSp>
            <p:nvGrpSpPr>
              <p:cNvPr id="1121" name="Group 100"/>
              <p:cNvGrpSpPr>
                <a:grpSpLocks/>
              </p:cNvGrpSpPr>
              <p:nvPr/>
            </p:nvGrpSpPr>
            <p:grpSpPr bwMode="auto">
              <a:xfrm>
                <a:off x="1785" y="1363"/>
                <a:ext cx="491" cy="226"/>
                <a:chOff x="2509" y="3533"/>
                <a:chExt cx="491" cy="226"/>
              </a:xfrm>
            </p:grpSpPr>
            <p:sp>
              <p:nvSpPr>
                <p:cNvPr id="1147" name="Oval 101"/>
                <p:cNvSpPr>
                  <a:spLocks noChangeArrowheads="1"/>
                </p:cNvSpPr>
                <p:nvPr/>
              </p:nvSpPr>
              <p:spPr bwMode="auto">
                <a:xfrm>
                  <a:off x="2514" y="3646"/>
                  <a:ext cx="484" cy="113"/>
                </a:xfrm>
                <a:prstGeom prst="ellipse">
                  <a:avLst/>
                </a:prstGeom>
                <a:solidFill>
                  <a:schemeClr val="hlink"/>
                </a:solidFill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nb-NO"/>
                </a:p>
              </p:txBody>
            </p:sp>
            <p:sp>
              <p:nvSpPr>
                <p:cNvPr id="1148" name="Line 102"/>
                <p:cNvSpPr>
                  <a:spLocks noChangeShapeType="1"/>
                </p:cNvSpPr>
                <p:nvPr/>
              </p:nvSpPr>
              <p:spPr bwMode="auto">
                <a:xfrm>
                  <a:off x="2998" y="3637"/>
                  <a:ext cx="2" cy="69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nb-NO"/>
                </a:p>
              </p:txBody>
            </p:sp>
            <p:sp>
              <p:nvSpPr>
                <p:cNvPr id="1149" name="Rectangle 103"/>
                <p:cNvSpPr>
                  <a:spLocks noChangeArrowheads="1"/>
                </p:cNvSpPr>
                <p:nvPr/>
              </p:nvSpPr>
              <p:spPr bwMode="auto">
                <a:xfrm>
                  <a:off x="2514" y="3637"/>
                  <a:ext cx="480" cy="68"/>
                </a:xfrm>
                <a:prstGeom prst="rect">
                  <a:avLst/>
                </a:prstGeom>
                <a:solidFill>
                  <a:schemeClr val="hlink"/>
                </a:soli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GB"/>
                </a:p>
              </p:txBody>
            </p:sp>
            <p:sp>
              <p:nvSpPr>
                <p:cNvPr id="1150" name="Oval 104"/>
                <p:cNvSpPr>
                  <a:spLocks noChangeArrowheads="1"/>
                </p:cNvSpPr>
                <p:nvPr/>
              </p:nvSpPr>
              <p:spPr bwMode="auto">
                <a:xfrm>
                  <a:off x="2509" y="3555"/>
                  <a:ext cx="485" cy="132"/>
                </a:xfrm>
                <a:prstGeom prst="ellipse">
                  <a:avLst/>
                </a:prstGeom>
                <a:solidFill>
                  <a:schemeClr val="hlink"/>
                </a:solidFill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nb-NO"/>
                </a:p>
              </p:txBody>
            </p:sp>
            <p:sp>
              <p:nvSpPr>
                <p:cNvPr id="1151" name="Line 105"/>
                <p:cNvSpPr>
                  <a:spLocks noChangeShapeType="1"/>
                </p:cNvSpPr>
                <p:nvPr/>
              </p:nvSpPr>
              <p:spPr bwMode="auto">
                <a:xfrm>
                  <a:off x="2511" y="3637"/>
                  <a:ext cx="1" cy="69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nb-NO"/>
                </a:p>
              </p:txBody>
            </p:sp>
            <p:grpSp>
              <p:nvGrpSpPr>
                <p:cNvPr id="1152" name="Group 106"/>
                <p:cNvGrpSpPr>
                  <a:grpSpLocks/>
                </p:cNvGrpSpPr>
                <p:nvPr/>
              </p:nvGrpSpPr>
              <p:grpSpPr bwMode="auto">
                <a:xfrm>
                  <a:off x="2587" y="3533"/>
                  <a:ext cx="296" cy="199"/>
                  <a:chOff x="2041" y="3629"/>
                  <a:chExt cx="296" cy="199"/>
                </a:xfrm>
              </p:grpSpPr>
              <p:sp>
                <p:nvSpPr>
                  <p:cNvPr id="1153" name="Rectangle 107"/>
                  <p:cNvSpPr>
                    <a:spLocks noChangeArrowheads="1"/>
                  </p:cNvSpPr>
                  <p:nvPr/>
                </p:nvSpPr>
                <p:spPr bwMode="auto">
                  <a:xfrm>
                    <a:off x="2065" y="3690"/>
                    <a:ext cx="265" cy="138"/>
                  </a:xfrm>
                  <a:prstGeom prst="rect">
                    <a:avLst/>
                  </a:prstGeom>
                  <a:solidFill>
                    <a:schemeClr val="hlink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nb-NO"/>
                  </a:p>
                </p:txBody>
              </p:sp>
              <p:sp>
                <p:nvSpPr>
                  <p:cNvPr id="1154" name="Text Box 10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041" y="3629"/>
                    <a:ext cx="296" cy="17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>
                    <a:spAutoFit/>
                  </a:bodyPr>
                  <a:lstStyle/>
                  <a:p>
                    <a:pPr algn="ctr" eaLnBrk="0" hangingPunct="0"/>
                    <a:r>
                      <a:rPr lang="en-US" sz="2000">
                        <a:latin typeface="Comic Sans MS" pitchFamily="66" charset="0"/>
                      </a:rPr>
                      <a:t>C.b</a:t>
                    </a:r>
                    <a:endParaRPr lang="en-US"/>
                  </a:p>
                </p:txBody>
              </p:sp>
            </p:grpSp>
          </p:grpSp>
          <p:grpSp>
            <p:nvGrpSpPr>
              <p:cNvPr id="1122" name="Group 109"/>
              <p:cNvGrpSpPr>
                <a:grpSpLocks/>
              </p:cNvGrpSpPr>
              <p:nvPr/>
            </p:nvGrpSpPr>
            <p:grpSpPr bwMode="auto">
              <a:xfrm>
                <a:off x="3883" y="1499"/>
                <a:ext cx="491" cy="226"/>
                <a:chOff x="2509" y="3533"/>
                <a:chExt cx="491" cy="226"/>
              </a:xfrm>
            </p:grpSpPr>
            <p:sp>
              <p:nvSpPr>
                <p:cNvPr id="1139" name="Oval 110"/>
                <p:cNvSpPr>
                  <a:spLocks noChangeArrowheads="1"/>
                </p:cNvSpPr>
                <p:nvPr/>
              </p:nvSpPr>
              <p:spPr bwMode="auto">
                <a:xfrm>
                  <a:off x="2514" y="3646"/>
                  <a:ext cx="484" cy="113"/>
                </a:xfrm>
                <a:prstGeom prst="ellipse">
                  <a:avLst/>
                </a:prstGeom>
                <a:solidFill>
                  <a:schemeClr val="hlink"/>
                </a:solidFill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nb-NO"/>
                </a:p>
              </p:txBody>
            </p:sp>
            <p:sp>
              <p:nvSpPr>
                <p:cNvPr id="1140" name="Line 111"/>
                <p:cNvSpPr>
                  <a:spLocks noChangeShapeType="1"/>
                </p:cNvSpPr>
                <p:nvPr/>
              </p:nvSpPr>
              <p:spPr bwMode="auto">
                <a:xfrm>
                  <a:off x="2998" y="3637"/>
                  <a:ext cx="2" cy="69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nb-NO"/>
                </a:p>
              </p:txBody>
            </p:sp>
            <p:sp>
              <p:nvSpPr>
                <p:cNvPr id="1141" name="Rectangle 112"/>
                <p:cNvSpPr>
                  <a:spLocks noChangeArrowheads="1"/>
                </p:cNvSpPr>
                <p:nvPr/>
              </p:nvSpPr>
              <p:spPr bwMode="auto">
                <a:xfrm>
                  <a:off x="2514" y="3637"/>
                  <a:ext cx="480" cy="68"/>
                </a:xfrm>
                <a:prstGeom prst="rect">
                  <a:avLst/>
                </a:prstGeom>
                <a:solidFill>
                  <a:schemeClr val="hlink"/>
                </a:soli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GB"/>
                </a:p>
              </p:txBody>
            </p:sp>
            <p:sp>
              <p:nvSpPr>
                <p:cNvPr id="1142" name="Oval 113"/>
                <p:cNvSpPr>
                  <a:spLocks noChangeArrowheads="1"/>
                </p:cNvSpPr>
                <p:nvPr/>
              </p:nvSpPr>
              <p:spPr bwMode="auto">
                <a:xfrm>
                  <a:off x="2509" y="3555"/>
                  <a:ext cx="485" cy="132"/>
                </a:xfrm>
                <a:prstGeom prst="ellipse">
                  <a:avLst/>
                </a:prstGeom>
                <a:solidFill>
                  <a:schemeClr val="hlink"/>
                </a:solidFill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nb-NO"/>
                </a:p>
              </p:txBody>
            </p:sp>
            <p:sp>
              <p:nvSpPr>
                <p:cNvPr id="1143" name="Line 114"/>
                <p:cNvSpPr>
                  <a:spLocks noChangeShapeType="1"/>
                </p:cNvSpPr>
                <p:nvPr/>
              </p:nvSpPr>
              <p:spPr bwMode="auto">
                <a:xfrm>
                  <a:off x="2511" y="3637"/>
                  <a:ext cx="1" cy="69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nb-NO"/>
                </a:p>
              </p:txBody>
            </p:sp>
            <p:grpSp>
              <p:nvGrpSpPr>
                <p:cNvPr id="1144" name="Group 115"/>
                <p:cNvGrpSpPr>
                  <a:grpSpLocks/>
                </p:cNvGrpSpPr>
                <p:nvPr/>
              </p:nvGrpSpPr>
              <p:grpSpPr bwMode="auto">
                <a:xfrm>
                  <a:off x="2590" y="3533"/>
                  <a:ext cx="289" cy="199"/>
                  <a:chOff x="2044" y="3629"/>
                  <a:chExt cx="289" cy="199"/>
                </a:xfrm>
              </p:grpSpPr>
              <p:sp>
                <p:nvSpPr>
                  <p:cNvPr id="1145" name="Rectangle 116"/>
                  <p:cNvSpPr>
                    <a:spLocks noChangeArrowheads="1"/>
                  </p:cNvSpPr>
                  <p:nvPr/>
                </p:nvSpPr>
                <p:spPr bwMode="auto">
                  <a:xfrm>
                    <a:off x="2065" y="3690"/>
                    <a:ext cx="265" cy="138"/>
                  </a:xfrm>
                  <a:prstGeom prst="rect">
                    <a:avLst/>
                  </a:prstGeom>
                  <a:solidFill>
                    <a:schemeClr val="hlink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nb-NO"/>
                  </a:p>
                </p:txBody>
              </p:sp>
              <p:sp>
                <p:nvSpPr>
                  <p:cNvPr id="1146" name="Text Box 117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044" y="3629"/>
                    <a:ext cx="289" cy="17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>
                    <a:spAutoFit/>
                  </a:bodyPr>
                  <a:lstStyle/>
                  <a:p>
                    <a:pPr algn="ctr" eaLnBrk="0" hangingPunct="0"/>
                    <a:r>
                      <a:rPr lang="en-US" sz="2000">
                        <a:latin typeface="Comic Sans MS" pitchFamily="66" charset="0"/>
                      </a:rPr>
                      <a:t>B.a</a:t>
                    </a:r>
                    <a:endParaRPr lang="en-US"/>
                  </a:p>
                </p:txBody>
              </p:sp>
            </p:grpSp>
          </p:grpSp>
          <p:grpSp>
            <p:nvGrpSpPr>
              <p:cNvPr id="1123" name="Group 118"/>
              <p:cNvGrpSpPr>
                <a:grpSpLocks/>
              </p:cNvGrpSpPr>
              <p:nvPr/>
            </p:nvGrpSpPr>
            <p:grpSpPr bwMode="auto">
              <a:xfrm>
                <a:off x="4320" y="1940"/>
                <a:ext cx="316" cy="195"/>
                <a:chOff x="4320" y="1940"/>
                <a:chExt cx="316" cy="195"/>
              </a:xfrm>
            </p:grpSpPr>
            <p:sp>
              <p:nvSpPr>
                <p:cNvPr id="1132" name="Oval 119"/>
                <p:cNvSpPr>
                  <a:spLocks noChangeArrowheads="1"/>
                </p:cNvSpPr>
                <p:nvPr/>
              </p:nvSpPr>
              <p:spPr bwMode="auto">
                <a:xfrm>
                  <a:off x="4323" y="2054"/>
                  <a:ext cx="313" cy="81"/>
                </a:xfrm>
                <a:prstGeom prst="ellipse">
                  <a:avLst/>
                </a:prstGeom>
                <a:solidFill>
                  <a:schemeClr val="hlink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nb-NO"/>
                </a:p>
              </p:txBody>
            </p:sp>
            <p:sp>
              <p:nvSpPr>
                <p:cNvPr id="1133" name="Line 120"/>
                <p:cNvSpPr>
                  <a:spLocks noChangeShapeType="1"/>
                </p:cNvSpPr>
                <p:nvPr/>
              </p:nvSpPr>
              <p:spPr bwMode="auto">
                <a:xfrm>
                  <a:off x="4323" y="2047"/>
                  <a:ext cx="0" cy="5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nb-NO"/>
                </a:p>
              </p:txBody>
            </p:sp>
            <p:sp>
              <p:nvSpPr>
                <p:cNvPr id="1134" name="Line 121"/>
                <p:cNvSpPr>
                  <a:spLocks noChangeShapeType="1"/>
                </p:cNvSpPr>
                <p:nvPr/>
              </p:nvSpPr>
              <p:spPr bwMode="auto">
                <a:xfrm>
                  <a:off x="4636" y="2047"/>
                  <a:ext cx="0" cy="5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nb-NO"/>
                </a:p>
              </p:txBody>
            </p:sp>
            <p:sp>
              <p:nvSpPr>
                <p:cNvPr id="1135" name="Rectangle 122"/>
                <p:cNvSpPr>
                  <a:spLocks noChangeArrowheads="1"/>
                </p:cNvSpPr>
                <p:nvPr/>
              </p:nvSpPr>
              <p:spPr bwMode="auto">
                <a:xfrm>
                  <a:off x="4323" y="2047"/>
                  <a:ext cx="310" cy="49"/>
                </a:xfrm>
                <a:prstGeom prst="rect">
                  <a:avLst/>
                </a:prstGeom>
                <a:solidFill>
                  <a:schemeClr val="hlink"/>
                </a:soli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GB"/>
                </a:p>
              </p:txBody>
            </p:sp>
            <p:sp>
              <p:nvSpPr>
                <p:cNvPr id="1136" name="Oval 123"/>
                <p:cNvSpPr>
                  <a:spLocks noChangeArrowheads="1"/>
                </p:cNvSpPr>
                <p:nvPr/>
              </p:nvSpPr>
              <p:spPr bwMode="auto">
                <a:xfrm>
                  <a:off x="4320" y="1988"/>
                  <a:ext cx="313" cy="95"/>
                </a:xfrm>
                <a:prstGeom prst="ellipse">
                  <a:avLst/>
                </a:prstGeom>
                <a:solidFill>
                  <a:schemeClr val="hlink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nb-NO"/>
                </a:p>
              </p:txBody>
            </p:sp>
            <p:sp>
              <p:nvSpPr>
                <p:cNvPr id="1137" name="Rectangle 124"/>
                <p:cNvSpPr>
                  <a:spLocks noChangeArrowheads="1"/>
                </p:cNvSpPr>
                <p:nvPr/>
              </p:nvSpPr>
              <p:spPr bwMode="auto">
                <a:xfrm>
                  <a:off x="4407" y="2001"/>
                  <a:ext cx="141" cy="118"/>
                </a:xfrm>
                <a:prstGeom prst="rect">
                  <a:avLst/>
                </a:prstGeom>
                <a:solidFill>
                  <a:schemeClr val="hlink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nb-NO"/>
                </a:p>
              </p:txBody>
            </p:sp>
            <p:sp>
              <p:nvSpPr>
                <p:cNvPr id="1138" name="Text Box 125"/>
                <p:cNvSpPr txBox="1">
                  <a:spLocks noChangeArrowheads="1"/>
                </p:cNvSpPr>
                <p:nvPr/>
              </p:nvSpPr>
              <p:spPr bwMode="auto">
                <a:xfrm>
                  <a:off x="4396" y="1940"/>
                  <a:ext cx="169" cy="17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algn="ctr" eaLnBrk="0" hangingPunct="0"/>
                  <a:r>
                    <a:rPr lang="en-US" sz="2000">
                      <a:latin typeface="Comic Sans MS" pitchFamily="66" charset="0"/>
                    </a:rPr>
                    <a:t>c</a:t>
                  </a:r>
                  <a:endParaRPr lang="en-US"/>
                </a:p>
              </p:txBody>
            </p:sp>
          </p:grpSp>
          <p:grpSp>
            <p:nvGrpSpPr>
              <p:cNvPr id="1124" name="Group 126"/>
              <p:cNvGrpSpPr>
                <a:grpSpLocks/>
              </p:cNvGrpSpPr>
              <p:nvPr/>
            </p:nvGrpSpPr>
            <p:grpSpPr bwMode="auto">
              <a:xfrm>
                <a:off x="4596" y="2162"/>
                <a:ext cx="316" cy="195"/>
                <a:chOff x="4596" y="2162"/>
                <a:chExt cx="316" cy="195"/>
              </a:xfrm>
            </p:grpSpPr>
            <p:sp>
              <p:nvSpPr>
                <p:cNvPr id="1125" name="Oval 127"/>
                <p:cNvSpPr>
                  <a:spLocks noChangeArrowheads="1"/>
                </p:cNvSpPr>
                <p:nvPr/>
              </p:nvSpPr>
              <p:spPr bwMode="auto">
                <a:xfrm>
                  <a:off x="4599" y="2276"/>
                  <a:ext cx="313" cy="81"/>
                </a:xfrm>
                <a:prstGeom prst="ellipse">
                  <a:avLst/>
                </a:prstGeom>
                <a:solidFill>
                  <a:schemeClr val="hlink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nb-NO"/>
                </a:p>
              </p:txBody>
            </p:sp>
            <p:sp>
              <p:nvSpPr>
                <p:cNvPr id="1126" name="Line 128"/>
                <p:cNvSpPr>
                  <a:spLocks noChangeShapeType="1"/>
                </p:cNvSpPr>
                <p:nvPr/>
              </p:nvSpPr>
              <p:spPr bwMode="auto">
                <a:xfrm>
                  <a:off x="4599" y="2269"/>
                  <a:ext cx="0" cy="5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nb-NO"/>
                </a:p>
              </p:txBody>
            </p:sp>
            <p:sp>
              <p:nvSpPr>
                <p:cNvPr id="1127" name="Line 129"/>
                <p:cNvSpPr>
                  <a:spLocks noChangeShapeType="1"/>
                </p:cNvSpPr>
                <p:nvPr/>
              </p:nvSpPr>
              <p:spPr bwMode="auto">
                <a:xfrm>
                  <a:off x="4912" y="2269"/>
                  <a:ext cx="0" cy="5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nb-NO"/>
                </a:p>
              </p:txBody>
            </p:sp>
            <p:sp>
              <p:nvSpPr>
                <p:cNvPr id="1128" name="Rectangle 130"/>
                <p:cNvSpPr>
                  <a:spLocks noChangeArrowheads="1"/>
                </p:cNvSpPr>
                <p:nvPr/>
              </p:nvSpPr>
              <p:spPr bwMode="auto">
                <a:xfrm>
                  <a:off x="4599" y="2269"/>
                  <a:ext cx="310" cy="49"/>
                </a:xfrm>
                <a:prstGeom prst="rect">
                  <a:avLst/>
                </a:prstGeom>
                <a:solidFill>
                  <a:schemeClr val="hlink"/>
                </a:soli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GB"/>
                </a:p>
              </p:txBody>
            </p:sp>
            <p:sp>
              <p:nvSpPr>
                <p:cNvPr id="1129" name="Oval 131"/>
                <p:cNvSpPr>
                  <a:spLocks noChangeArrowheads="1"/>
                </p:cNvSpPr>
                <p:nvPr/>
              </p:nvSpPr>
              <p:spPr bwMode="auto">
                <a:xfrm>
                  <a:off x="4596" y="2210"/>
                  <a:ext cx="313" cy="95"/>
                </a:xfrm>
                <a:prstGeom prst="ellipse">
                  <a:avLst/>
                </a:prstGeom>
                <a:solidFill>
                  <a:schemeClr val="hlink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nb-NO"/>
                </a:p>
              </p:txBody>
            </p:sp>
            <p:sp>
              <p:nvSpPr>
                <p:cNvPr id="1130" name="Rectangle 132"/>
                <p:cNvSpPr>
                  <a:spLocks noChangeArrowheads="1"/>
                </p:cNvSpPr>
                <p:nvPr/>
              </p:nvSpPr>
              <p:spPr bwMode="auto">
                <a:xfrm>
                  <a:off x="4683" y="2223"/>
                  <a:ext cx="142" cy="110"/>
                </a:xfrm>
                <a:prstGeom prst="rect">
                  <a:avLst/>
                </a:prstGeom>
                <a:solidFill>
                  <a:schemeClr val="hlink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nb-NO"/>
                </a:p>
              </p:txBody>
            </p:sp>
            <p:sp>
              <p:nvSpPr>
                <p:cNvPr id="1131" name="Text Box 133"/>
                <p:cNvSpPr txBox="1">
                  <a:spLocks noChangeArrowheads="1"/>
                </p:cNvSpPr>
                <p:nvPr/>
              </p:nvSpPr>
              <p:spPr bwMode="auto">
                <a:xfrm>
                  <a:off x="4668" y="2162"/>
                  <a:ext cx="180" cy="17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algn="ctr" eaLnBrk="0" hangingPunct="0"/>
                  <a:r>
                    <a:rPr lang="en-US" sz="2000">
                      <a:latin typeface="Comic Sans MS" pitchFamily="66" charset="0"/>
                    </a:rPr>
                    <a:t>b</a:t>
                  </a:r>
                  <a:endParaRPr lang="en-US"/>
                </a:p>
              </p:txBody>
            </p:sp>
          </p:grpSp>
        </p:grpSp>
        <p:graphicFrame>
          <p:nvGraphicFramePr>
            <p:cNvPr id="1026" name="Object 134"/>
            <p:cNvGraphicFramePr>
              <a:graphicFrameLocks noChangeAspect="1"/>
            </p:cNvGraphicFramePr>
            <p:nvPr/>
          </p:nvGraphicFramePr>
          <p:xfrm>
            <a:off x="4542" y="1883"/>
            <a:ext cx="421" cy="33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lip" r:id="rId7" imgW="1305000" imgH="1085760" progId="">
                    <p:embed/>
                  </p:oleObj>
                </mc:Choice>
                <mc:Fallback>
                  <p:oleObj name="Clip" r:id="rId7" imgW="1305000" imgH="1085760" progId="">
                    <p:embed/>
                    <p:pic>
                      <p:nvPicPr>
                        <p:cNvPr id="1026" name="Object 13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42" y="1883"/>
                          <a:ext cx="421" cy="33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1032" name="Group 135"/>
            <p:cNvGrpSpPr>
              <a:grpSpLocks/>
            </p:cNvGrpSpPr>
            <p:nvPr/>
          </p:nvGrpSpPr>
          <p:grpSpPr bwMode="auto">
            <a:xfrm>
              <a:off x="836" y="2135"/>
              <a:ext cx="701" cy="526"/>
              <a:chOff x="1226" y="2531"/>
              <a:chExt cx="701" cy="526"/>
            </a:xfrm>
          </p:grpSpPr>
          <p:graphicFrame>
            <p:nvGraphicFramePr>
              <p:cNvPr id="1027" name="Object 136"/>
              <p:cNvGraphicFramePr>
                <a:graphicFrameLocks noChangeAspect="1"/>
              </p:cNvGraphicFramePr>
              <p:nvPr/>
            </p:nvGraphicFramePr>
            <p:xfrm>
              <a:off x="1506" y="2723"/>
              <a:ext cx="421" cy="33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Clip" r:id="rId9" imgW="1305000" imgH="1085760" progId="">
                      <p:embed/>
                    </p:oleObj>
                  </mc:Choice>
                  <mc:Fallback>
                    <p:oleObj name="Clip" r:id="rId9" imgW="1305000" imgH="1085760" progId="">
                      <p:embed/>
                      <p:pic>
                        <p:nvPicPr>
                          <p:cNvPr id="1027" name="Object 13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506" y="2723"/>
                            <a:ext cx="421" cy="334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047" name="Text Box 137"/>
              <p:cNvSpPr txBox="1">
                <a:spLocks noChangeArrowheads="1"/>
              </p:cNvSpPr>
              <p:nvPr/>
            </p:nvSpPr>
            <p:spPr bwMode="auto">
              <a:xfrm>
                <a:off x="1226" y="2531"/>
                <a:ext cx="403" cy="31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eaLnBrk="0" hangingPunct="0"/>
                <a:r>
                  <a:rPr lang="en-US" sz="2000">
                    <a:solidFill>
                      <a:schemeClr val="accent2"/>
                    </a:solidFill>
                    <a:latin typeface="Comic Sans MS" pitchFamily="66" charset="0"/>
                  </a:rPr>
                  <a:t>Host</a:t>
                </a:r>
              </a:p>
              <a:p>
                <a:pPr eaLnBrk="0" hangingPunct="0"/>
                <a:r>
                  <a:rPr lang="en-US" sz="2000">
                    <a:solidFill>
                      <a:schemeClr val="accent2"/>
                    </a:solidFill>
                    <a:latin typeface="Comic Sans MS" pitchFamily="66" charset="0"/>
                  </a:rPr>
                  <a:t>H1</a:t>
                </a:r>
                <a:endParaRPr lang="en-US">
                  <a:latin typeface="Comic Sans MS" pitchFamily="66" charset="0"/>
                </a:endParaRPr>
              </a:p>
            </p:txBody>
          </p:sp>
        </p:grpSp>
        <p:sp>
          <p:nvSpPr>
            <p:cNvPr id="1033" name="Line 138"/>
            <p:cNvSpPr>
              <a:spLocks noChangeShapeType="1"/>
            </p:cNvSpPr>
            <p:nvPr/>
          </p:nvSpPr>
          <p:spPr bwMode="auto">
            <a:xfrm flipV="1">
              <a:off x="1518" y="2340"/>
              <a:ext cx="210" cy="14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b-NO"/>
            </a:p>
          </p:txBody>
        </p:sp>
        <p:sp>
          <p:nvSpPr>
            <p:cNvPr id="1034" name="Line 139"/>
            <p:cNvSpPr>
              <a:spLocks noChangeShapeType="1"/>
            </p:cNvSpPr>
            <p:nvPr/>
          </p:nvSpPr>
          <p:spPr bwMode="auto">
            <a:xfrm>
              <a:off x="4452" y="2034"/>
              <a:ext cx="132" cy="4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b-NO"/>
            </a:p>
          </p:txBody>
        </p:sp>
        <p:sp>
          <p:nvSpPr>
            <p:cNvPr id="1035" name="Freeform 140"/>
            <p:cNvSpPr>
              <a:spLocks/>
            </p:cNvSpPr>
            <p:nvPr/>
          </p:nvSpPr>
          <p:spPr bwMode="auto">
            <a:xfrm>
              <a:off x="1518" y="2106"/>
              <a:ext cx="1242" cy="456"/>
            </a:xfrm>
            <a:custGeom>
              <a:avLst/>
              <a:gdLst>
                <a:gd name="T0" fmla="*/ 0 w 1242"/>
                <a:gd name="T1" fmla="*/ 372 h 456"/>
                <a:gd name="T2" fmla="*/ 270 w 1242"/>
                <a:gd name="T3" fmla="*/ 192 h 456"/>
                <a:gd name="T4" fmla="*/ 630 w 1242"/>
                <a:gd name="T5" fmla="*/ 456 h 456"/>
                <a:gd name="T6" fmla="*/ 1242 w 1242"/>
                <a:gd name="T7" fmla="*/ 294 h 456"/>
                <a:gd name="T8" fmla="*/ 1242 w 1242"/>
                <a:gd name="T9" fmla="*/ 0 h 4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242"/>
                <a:gd name="T16" fmla="*/ 0 h 456"/>
                <a:gd name="T17" fmla="*/ 1242 w 1242"/>
                <a:gd name="T18" fmla="*/ 456 h 4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242" h="456">
                  <a:moveTo>
                    <a:pt x="0" y="372"/>
                  </a:moveTo>
                  <a:lnTo>
                    <a:pt x="270" y="192"/>
                  </a:lnTo>
                  <a:lnTo>
                    <a:pt x="630" y="456"/>
                  </a:lnTo>
                  <a:lnTo>
                    <a:pt x="1242" y="294"/>
                  </a:lnTo>
                  <a:lnTo>
                    <a:pt x="1242" y="0"/>
                  </a:lnTo>
                </a:path>
              </a:pathLst>
            </a:custGeom>
            <a:noFill/>
            <a:ln w="76200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b-NO"/>
            </a:p>
          </p:txBody>
        </p:sp>
        <p:sp>
          <p:nvSpPr>
            <p:cNvPr id="1036" name="Text Box 141"/>
            <p:cNvSpPr txBox="1">
              <a:spLocks noChangeArrowheads="1"/>
            </p:cNvSpPr>
            <p:nvPr/>
          </p:nvSpPr>
          <p:spPr bwMode="auto">
            <a:xfrm>
              <a:off x="1682" y="2609"/>
              <a:ext cx="1195" cy="3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2000" b="1" dirty="0">
                  <a:solidFill>
                    <a:srgbClr val="FF9933"/>
                  </a:solidFill>
                  <a:latin typeface="Comic Sans MS" pitchFamily="66" charset="0"/>
                </a:rPr>
                <a:t>Intra-AS routing</a:t>
              </a:r>
            </a:p>
            <a:p>
              <a:pPr eaLnBrk="0" hangingPunct="0"/>
              <a:r>
                <a:rPr lang="en-US" sz="2000" b="1" dirty="0">
                  <a:solidFill>
                    <a:srgbClr val="FF9933"/>
                  </a:solidFill>
                  <a:latin typeface="Comic Sans MS" pitchFamily="66" charset="0"/>
                </a:rPr>
                <a:t>within AS A</a:t>
              </a:r>
              <a:endParaRPr lang="en-US" dirty="0">
                <a:solidFill>
                  <a:srgbClr val="FF9933"/>
                </a:solidFill>
                <a:latin typeface="Comic Sans MS" pitchFamily="66" charset="0"/>
              </a:endParaRPr>
            </a:p>
          </p:txBody>
        </p:sp>
        <p:sp>
          <p:nvSpPr>
            <p:cNvPr id="1037" name="Freeform 142"/>
            <p:cNvSpPr>
              <a:spLocks/>
            </p:cNvSpPr>
            <p:nvPr/>
          </p:nvSpPr>
          <p:spPr bwMode="auto">
            <a:xfrm>
              <a:off x="2760" y="1965"/>
              <a:ext cx="1" cy="144"/>
            </a:xfrm>
            <a:custGeom>
              <a:avLst/>
              <a:gdLst>
                <a:gd name="T0" fmla="*/ 0 w 1"/>
                <a:gd name="T1" fmla="*/ 144 h 144"/>
                <a:gd name="T2" fmla="*/ 0 w 1"/>
                <a:gd name="T3" fmla="*/ 0 h 144"/>
                <a:gd name="T4" fmla="*/ 0 60000 65536"/>
                <a:gd name="T5" fmla="*/ 0 60000 65536"/>
                <a:gd name="T6" fmla="*/ 0 w 1"/>
                <a:gd name="T7" fmla="*/ 0 h 144"/>
                <a:gd name="T8" fmla="*/ 1 w 1"/>
                <a:gd name="T9" fmla="*/ 144 h 14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144">
                  <a:moveTo>
                    <a:pt x="0" y="144"/>
                  </a:moveTo>
                  <a:lnTo>
                    <a:pt x="0" y="0"/>
                  </a:lnTo>
                </a:path>
              </a:pathLst>
            </a:custGeom>
            <a:noFill/>
            <a:ln w="76200">
              <a:solidFill>
                <a:srgbClr val="00CC6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b-NO"/>
            </a:p>
          </p:txBody>
        </p:sp>
        <p:sp>
          <p:nvSpPr>
            <p:cNvPr id="1038" name="Freeform 143"/>
            <p:cNvSpPr>
              <a:spLocks/>
            </p:cNvSpPr>
            <p:nvPr/>
          </p:nvSpPr>
          <p:spPr bwMode="auto">
            <a:xfrm>
              <a:off x="3722" y="1395"/>
              <a:ext cx="1" cy="271"/>
            </a:xfrm>
            <a:custGeom>
              <a:avLst/>
              <a:gdLst>
                <a:gd name="T0" fmla="*/ 0 w 1"/>
                <a:gd name="T1" fmla="*/ 271 h 271"/>
                <a:gd name="T2" fmla="*/ 1 w 1"/>
                <a:gd name="T3" fmla="*/ 0 h 271"/>
                <a:gd name="T4" fmla="*/ 0 60000 65536"/>
                <a:gd name="T5" fmla="*/ 0 60000 65536"/>
                <a:gd name="T6" fmla="*/ 0 w 1"/>
                <a:gd name="T7" fmla="*/ 0 h 271"/>
                <a:gd name="T8" fmla="*/ 1 w 1"/>
                <a:gd name="T9" fmla="*/ 271 h 27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271">
                  <a:moveTo>
                    <a:pt x="0" y="271"/>
                  </a:moveTo>
                  <a:lnTo>
                    <a:pt x="1" y="0"/>
                  </a:lnTo>
                </a:path>
              </a:pathLst>
            </a:custGeom>
            <a:noFill/>
            <a:ln w="76200">
              <a:solidFill>
                <a:srgbClr val="00CC6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b-NO"/>
            </a:p>
          </p:txBody>
        </p:sp>
        <p:grpSp>
          <p:nvGrpSpPr>
            <p:cNvPr id="1039" name="Group 144"/>
            <p:cNvGrpSpPr>
              <a:grpSpLocks/>
            </p:cNvGrpSpPr>
            <p:nvPr/>
          </p:nvGrpSpPr>
          <p:grpSpPr bwMode="auto">
            <a:xfrm>
              <a:off x="2582" y="857"/>
              <a:ext cx="796" cy="793"/>
              <a:chOff x="3008" y="905"/>
              <a:chExt cx="796" cy="793"/>
            </a:xfrm>
          </p:grpSpPr>
          <p:sp>
            <p:nvSpPr>
              <p:cNvPr id="1045" name="Rectangle 145"/>
              <p:cNvSpPr>
                <a:spLocks noChangeArrowheads="1"/>
              </p:cNvSpPr>
              <p:nvPr/>
            </p:nvSpPr>
            <p:spPr bwMode="auto">
              <a:xfrm>
                <a:off x="3048" y="948"/>
                <a:ext cx="756" cy="750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nb-NO"/>
              </a:p>
            </p:txBody>
          </p:sp>
          <p:sp>
            <p:nvSpPr>
              <p:cNvPr id="1046" name="Text Box 146"/>
              <p:cNvSpPr txBox="1">
                <a:spLocks noChangeArrowheads="1"/>
              </p:cNvSpPr>
              <p:nvPr/>
            </p:nvSpPr>
            <p:spPr bwMode="auto">
              <a:xfrm>
                <a:off x="3008" y="905"/>
                <a:ext cx="703" cy="5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eaLnBrk="0" hangingPunct="0"/>
                <a:r>
                  <a:rPr lang="en-US" sz="2000" b="1" dirty="0">
                    <a:solidFill>
                      <a:srgbClr val="00CC66"/>
                    </a:solidFill>
                    <a:latin typeface="Comic Sans MS" pitchFamily="66" charset="0"/>
                  </a:rPr>
                  <a:t>Inter-AS</a:t>
                </a:r>
              </a:p>
              <a:p>
                <a:pPr eaLnBrk="0" hangingPunct="0"/>
                <a:r>
                  <a:rPr lang="en-US" sz="2000" b="1" dirty="0">
                    <a:solidFill>
                      <a:srgbClr val="00CC66"/>
                    </a:solidFill>
                    <a:latin typeface="Comic Sans MS" pitchFamily="66" charset="0"/>
                  </a:rPr>
                  <a:t>  routing</a:t>
                </a:r>
              </a:p>
              <a:p>
                <a:pPr eaLnBrk="0" hangingPunct="0"/>
                <a:r>
                  <a:rPr lang="en-US" sz="2000" b="1" dirty="0">
                    <a:solidFill>
                      <a:srgbClr val="00CC66"/>
                    </a:solidFill>
                    <a:latin typeface="Comic Sans MS" pitchFamily="66" charset="0"/>
                  </a:rPr>
                  <a:t>between</a:t>
                </a:r>
              </a:p>
              <a:p>
                <a:pPr eaLnBrk="0" hangingPunct="0"/>
                <a:r>
                  <a:rPr lang="en-US" sz="2000" b="1" dirty="0">
                    <a:solidFill>
                      <a:srgbClr val="00CC66"/>
                    </a:solidFill>
                    <a:latin typeface="Comic Sans MS" pitchFamily="66" charset="0"/>
                  </a:rPr>
                  <a:t>A and B</a:t>
                </a:r>
                <a:endParaRPr lang="en-US" dirty="0">
                  <a:solidFill>
                    <a:srgbClr val="00CC66"/>
                  </a:solidFill>
                  <a:latin typeface="Comic Sans MS" pitchFamily="66" charset="0"/>
                </a:endParaRPr>
              </a:p>
            </p:txBody>
          </p:sp>
        </p:grpSp>
        <p:sp>
          <p:nvSpPr>
            <p:cNvPr id="1040" name="Freeform 147"/>
            <p:cNvSpPr>
              <a:spLocks/>
            </p:cNvSpPr>
            <p:nvPr/>
          </p:nvSpPr>
          <p:spPr bwMode="auto">
            <a:xfrm>
              <a:off x="2748" y="1407"/>
              <a:ext cx="984" cy="573"/>
            </a:xfrm>
            <a:custGeom>
              <a:avLst/>
              <a:gdLst>
                <a:gd name="T0" fmla="*/ 0 w 984"/>
                <a:gd name="T1" fmla="*/ 573 h 573"/>
                <a:gd name="T2" fmla="*/ 984 w 984"/>
                <a:gd name="T3" fmla="*/ 0 h 573"/>
                <a:gd name="T4" fmla="*/ 0 60000 65536"/>
                <a:gd name="T5" fmla="*/ 0 60000 65536"/>
                <a:gd name="T6" fmla="*/ 0 w 984"/>
                <a:gd name="T7" fmla="*/ 0 h 573"/>
                <a:gd name="T8" fmla="*/ 984 w 984"/>
                <a:gd name="T9" fmla="*/ 573 h 573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984" h="573">
                  <a:moveTo>
                    <a:pt x="0" y="573"/>
                  </a:moveTo>
                  <a:lnTo>
                    <a:pt x="984" y="0"/>
                  </a:lnTo>
                </a:path>
              </a:pathLst>
            </a:custGeom>
            <a:noFill/>
            <a:ln w="76200">
              <a:solidFill>
                <a:srgbClr val="00CC6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b-NO"/>
            </a:p>
          </p:txBody>
        </p:sp>
        <p:sp>
          <p:nvSpPr>
            <p:cNvPr id="1041" name="Line 148"/>
            <p:cNvSpPr>
              <a:spLocks noChangeShapeType="1"/>
            </p:cNvSpPr>
            <p:nvPr/>
          </p:nvSpPr>
          <p:spPr bwMode="auto">
            <a:xfrm>
              <a:off x="3722" y="1666"/>
              <a:ext cx="0" cy="224"/>
            </a:xfrm>
            <a:prstGeom prst="line">
              <a:avLst/>
            </a:prstGeom>
            <a:noFill/>
            <a:ln w="76200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b-NO"/>
            </a:p>
          </p:txBody>
        </p:sp>
        <p:sp>
          <p:nvSpPr>
            <p:cNvPr id="1042" name="Line 149"/>
            <p:cNvSpPr>
              <a:spLocks noChangeShapeType="1"/>
            </p:cNvSpPr>
            <p:nvPr/>
          </p:nvSpPr>
          <p:spPr bwMode="auto">
            <a:xfrm>
              <a:off x="3708" y="1866"/>
              <a:ext cx="576" cy="182"/>
            </a:xfrm>
            <a:prstGeom prst="line">
              <a:avLst/>
            </a:prstGeom>
            <a:noFill/>
            <a:ln w="76200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b-NO"/>
            </a:p>
          </p:txBody>
        </p:sp>
        <p:sp>
          <p:nvSpPr>
            <p:cNvPr id="1043" name="Line 150"/>
            <p:cNvSpPr>
              <a:spLocks noChangeShapeType="1"/>
            </p:cNvSpPr>
            <p:nvPr/>
          </p:nvSpPr>
          <p:spPr bwMode="auto">
            <a:xfrm>
              <a:off x="4276" y="2050"/>
              <a:ext cx="308" cy="2"/>
            </a:xfrm>
            <a:prstGeom prst="line">
              <a:avLst/>
            </a:prstGeom>
            <a:noFill/>
            <a:ln w="76200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b-NO"/>
            </a:p>
          </p:txBody>
        </p:sp>
        <p:sp>
          <p:nvSpPr>
            <p:cNvPr id="1044" name="Text Box 151"/>
            <p:cNvSpPr txBox="1">
              <a:spLocks noChangeArrowheads="1"/>
            </p:cNvSpPr>
            <p:nvPr/>
          </p:nvSpPr>
          <p:spPr bwMode="auto">
            <a:xfrm>
              <a:off x="3572" y="2243"/>
              <a:ext cx="1547" cy="3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0" hangingPunct="0"/>
              <a:r>
                <a:rPr lang="en-US" sz="2000" b="1" dirty="0">
                  <a:solidFill>
                    <a:schemeClr val="accent2"/>
                  </a:solidFill>
                  <a:latin typeface="Comic Sans MS" pitchFamily="66" charset="0"/>
                </a:rPr>
                <a:t>Intra-AS routing</a:t>
              </a:r>
            </a:p>
            <a:p>
              <a:pPr eaLnBrk="0" hangingPunct="0"/>
              <a:r>
                <a:rPr lang="en-US" sz="2000" b="1" dirty="0">
                  <a:solidFill>
                    <a:schemeClr val="accent2"/>
                  </a:solidFill>
                  <a:latin typeface="Comic Sans MS" pitchFamily="66" charset="0"/>
                </a:rPr>
                <a:t>within AS B</a:t>
              </a:r>
              <a:endParaRPr lang="en-US" dirty="0">
                <a:solidFill>
                  <a:schemeClr val="accent2"/>
                </a:solidFill>
                <a:latin typeface="Comic Sans MS" pitchFamily="66" charset="0"/>
              </a:endParaRPr>
            </a:p>
          </p:txBody>
        </p:sp>
      </p:grpSp>
      <p:sp>
        <p:nvSpPr>
          <p:cNvPr id="154" name="Slide Number Placeholder 4">
            <a:extLst>
              <a:ext uri="{FF2B5EF4-FFF2-40B4-BE49-F238E27FC236}">
                <a16:creationId xmlns:a16="http://schemas.microsoft.com/office/drawing/2014/main" id="{A26F3FCE-A8CE-486E-9E6E-CB21D609EE49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0" y="-7859"/>
            <a:ext cx="1262407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AF1C8AE-2CDD-414F-82E2-A8C08F8C4BDB}" type="slidenum">
              <a:rPr lang="en-US" smtClean="0"/>
              <a:pPr>
                <a:defRPr/>
              </a:pPr>
              <a:t>70</a:t>
            </a:fld>
            <a:r>
              <a:rPr lang="en-US" dirty="0"/>
              <a:t>/84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65098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r>
              <a:rPr lang="nb-NO" dirty="0" err="1"/>
              <a:t>Internet</a:t>
            </a:r>
            <a:r>
              <a:rPr lang="nb-NO" dirty="0"/>
              <a:t> AS </a:t>
            </a:r>
            <a:r>
              <a:rPr lang="nb-NO" dirty="0" err="1"/>
              <a:t>hierarchy</a:t>
            </a:r>
            <a:endParaRPr lang="en-GB" dirty="0"/>
          </a:p>
        </p:txBody>
      </p:sp>
      <p:pic>
        <p:nvPicPr>
          <p:cNvPr id="35843" name="Picture 4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048000" y="1295400"/>
            <a:ext cx="7162800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A98EA6-DA4E-4FC4-BEE5-FFD7BD5B0B03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0" y="-7859"/>
            <a:ext cx="1262407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AF1C8AE-2CDD-414F-82E2-A8C08F8C4BDB}" type="slidenum">
              <a:rPr lang="en-US" smtClean="0"/>
              <a:pPr>
                <a:defRPr/>
              </a:pPr>
              <a:t>71</a:t>
            </a:fld>
            <a:r>
              <a:rPr lang="en-US" dirty="0"/>
              <a:t>/84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75BD7D3-93E1-BB4C-AC27-7E15F4E086C1}"/>
              </a:ext>
            </a:extLst>
          </p:cNvPr>
          <p:cNvSpPr txBox="1"/>
          <p:nvPr/>
        </p:nvSpPr>
        <p:spPr>
          <a:xfrm>
            <a:off x="3549003" y="1413164"/>
            <a:ext cx="5664270" cy="3740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Intra-AS boundary (external </a:t>
            </a:r>
            <a:r>
              <a:rPr lang="en-GB" dirty="0" err="1">
                <a:solidFill>
                  <a:srgbClr val="FF0000"/>
                </a:solidFill>
              </a:rPr>
              <a:t>gateaway</a:t>
            </a:r>
            <a:r>
              <a:rPr lang="en-GB" dirty="0">
                <a:solidFill>
                  <a:srgbClr val="FF0000"/>
                </a:solidFill>
              </a:rPr>
              <a:t>) routers</a:t>
            </a:r>
            <a:endParaRPr lang="en-NO" dirty="0">
              <a:solidFill>
                <a:srgbClr val="FF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D81580-C767-DE49-8F70-CD3E29713057}"/>
              </a:ext>
            </a:extLst>
          </p:cNvPr>
          <p:cNvSpPr txBox="1"/>
          <p:nvPr/>
        </p:nvSpPr>
        <p:spPr>
          <a:xfrm>
            <a:off x="3048000" y="5389419"/>
            <a:ext cx="4668982" cy="37407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Inter-AS internet (gateway) router</a:t>
            </a:r>
            <a:endParaRPr lang="en-NO" dirty="0">
              <a:solidFill>
                <a:srgbClr val="FF000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60641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nb-NO" dirty="0" err="1">
                <a:solidFill>
                  <a:srgbClr val="FF0000"/>
                </a:solidFill>
              </a:rPr>
              <a:t>Intra</a:t>
            </a:r>
            <a:r>
              <a:rPr lang="nb-NO" dirty="0"/>
              <a:t>-AS </a:t>
            </a:r>
            <a:r>
              <a:rPr lang="nb-NO" dirty="0" err="1"/>
              <a:t>routing</a:t>
            </a:r>
            <a:endParaRPr lang="en-GB" dirty="0"/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body" idx="1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nb-NO" dirty="0" err="1"/>
              <a:t>Also</a:t>
            </a:r>
            <a:r>
              <a:rPr lang="nb-NO" dirty="0"/>
              <a:t> </a:t>
            </a:r>
            <a:r>
              <a:rPr lang="nb-NO" dirty="0" err="1"/>
              <a:t>called</a:t>
            </a:r>
            <a:r>
              <a:rPr lang="nb-NO" dirty="0"/>
              <a:t> </a:t>
            </a:r>
            <a:r>
              <a:rPr lang="nb-NO" dirty="0" err="1"/>
              <a:t>Interior</a:t>
            </a:r>
            <a:r>
              <a:rPr lang="nb-NO" dirty="0"/>
              <a:t> Gateway </a:t>
            </a:r>
            <a:r>
              <a:rPr lang="nb-NO" dirty="0" err="1"/>
              <a:t>Protocols</a:t>
            </a:r>
            <a:r>
              <a:rPr lang="nb-NO" dirty="0"/>
              <a:t> (IGP)</a:t>
            </a:r>
          </a:p>
          <a:p>
            <a:r>
              <a:rPr lang="nb-NO" dirty="0"/>
              <a:t>The most </a:t>
            </a:r>
            <a:r>
              <a:rPr lang="nb-NO" dirty="0" err="1"/>
              <a:t>common</a:t>
            </a:r>
            <a:r>
              <a:rPr lang="nb-NO" dirty="0"/>
              <a:t> </a:t>
            </a:r>
            <a:r>
              <a:rPr lang="nb-NO" dirty="0" err="1"/>
              <a:t>are</a:t>
            </a:r>
            <a:endParaRPr lang="nb-NO" dirty="0"/>
          </a:p>
          <a:p>
            <a:pPr lvl="1" eaLnBrk="1" hangingPunct="1"/>
            <a:r>
              <a:rPr lang="nb-NO" dirty="0"/>
              <a:t>Routing Information </a:t>
            </a:r>
            <a:r>
              <a:rPr lang="nb-NO" dirty="0" err="1"/>
              <a:t>Protocol</a:t>
            </a:r>
            <a:r>
              <a:rPr lang="nb-NO" dirty="0"/>
              <a:t> (</a:t>
            </a:r>
            <a:r>
              <a:rPr lang="nb-NO" dirty="0">
                <a:solidFill>
                  <a:srgbClr val="0070C0"/>
                </a:solidFill>
              </a:rPr>
              <a:t>RIP</a:t>
            </a:r>
            <a:r>
              <a:rPr lang="nb-NO" dirty="0"/>
              <a:t>)</a:t>
            </a:r>
          </a:p>
          <a:p>
            <a:pPr lvl="1" eaLnBrk="1" hangingPunct="1"/>
            <a:r>
              <a:rPr lang="nb-NO" dirty="0"/>
              <a:t>Open </a:t>
            </a:r>
            <a:r>
              <a:rPr lang="nb-NO" dirty="0" err="1"/>
              <a:t>Shortest</a:t>
            </a:r>
            <a:r>
              <a:rPr lang="nb-NO" dirty="0"/>
              <a:t> </a:t>
            </a:r>
            <a:r>
              <a:rPr lang="nb-NO" dirty="0" err="1"/>
              <a:t>Path</a:t>
            </a:r>
            <a:r>
              <a:rPr lang="nb-NO" dirty="0"/>
              <a:t> First (</a:t>
            </a:r>
            <a:r>
              <a:rPr lang="nb-NO" dirty="0">
                <a:solidFill>
                  <a:srgbClr val="0070C0"/>
                </a:solidFill>
              </a:rPr>
              <a:t>OSPF</a:t>
            </a:r>
            <a:r>
              <a:rPr lang="nb-NO" dirty="0"/>
              <a:t>)</a:t>
            </a:r>
          </a:p>
          <a:p>
            <a:pPr lvl="1" eaLnBrk="1" hangingPunct="1"/>
            <a:r>
              <a:rPr lang="nb-NO" dirty="0" err="1"/>
              <a:t>Interior</a:t>
            </a:r>
            <a:r>
              <a:rPr lang="nb-NO" dirty="0"/>
              <a:t> Gateway Routing </a:t>
            </a:r>
            <a:r>
              <a:rPr lang="nb-NO" dirty="0" err="1"/>
              <a:t>Protocol</a:t>
            </a:r>
            <a:r>
              <a:rPr lang="nb-NO" dirty="0"/>
              <a:t> (</a:t>
            </a:r>
            <a:r>
              <a:rPr lang="nb-NO" dirty="0">
                <a:solidFill>
                  <a:srgbClr val="0070C0"/>
                </a:solidFill>
              </a:rPr>
              <a:t>IGRP</a:t>
            </a:r>
            <a:r>
              <a:rPr lang="nb-NO" dirty="0"/>
              <a:t>)</a:t>
            </a:r>
          </a:p>
          <a:p>
            <a:pPr lvl="2"/>
            <a:r>
              <a:rPr lang="nb-NO" dirty="0"/>
              <a:t>Cisco </a:t>
            </a:r>
            <a:r>
              <a:rPr lang="nb-NO" dirty="0" err="1"/>
              <a:t>proprietary</a:t>
            </a:r>
            <a:endParaRPr lang="nb-NO" dirty="0"/>
          </a:p>
          <a:p>
            <a:pPr lvl="2"/>
            <a:r>
              <a:rPr lang="nb-NO" dirty="0"/>
              <a:t>EIGRP </a:t>
            </a:r>
            <a:r>
              <a:rPr lang="nb-NO" dirty="0" err="1"/>
              <a:t>further</a:t>
            </a:r>
            <a:r>
              <a:rPr lang="nb-NO" dirty="0"/>
              <a:t> </a:t>
            </a:r>
            <a:r>
              <a:rPr lang="nb-NO" dirty="0" err="1"/>
              <a:t>development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IGRP</a:t>
            </a:r>
          </a:p>
          <a:p>
            <a:r>
              <a:rPr lang="nb-NO" dirty="0" err="1"/>
              <a:t>Implemented</a:t>
            </a:r>
            <a:r>
              <a:rPr lang="nb-NO" dirty="0"/>
              <a:t> in programs </a:t>
            </a:r>
            <a:r>
              <a:rPr lang="nb-NO" dirty="0" err="1"/>
              <a:t>on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routers</a:t>
            </a:r>
            <a:endParaRPr lang="nb-NO" dirty="0"/>
          </a:p>
          <a:p>
            <a:pPr lvl="1"/>
            <a:r>
              <a:rPr lang="nb-NO" dirty="0"/>
              <a:t>Exchanges </a:t>
            </a:r>
            <a:r>
              <a:rPr lang="nb-NO" dirty="0" err="1"/>
              <a:t>routing</a:t>
            </a:r>
            <a:r>
              <a:rPr lang="nb-NO" dirty="0"/>
              <a:t> </a:t>
            </a:r>
            <a:r>
              <a:rPr lang="nb-NO" dirty="0" err="1"/>
              <a:t>information</a:t>
            </a:r>
            <a:r>
              <a:rPr lang="nb-NO" dirty="0"/>
              <a:t> </a:t>
            </a:r>
            <a:r>
              <a:rPr lang="nb-NO" dirty="0" err="1"/>
              <a:t>with</a:t>
            </a:r>
            <a:r>
              <a:rPr lang="nb-NO" dirty="0"/>
              <a:t> </a:t>
            </a:r>
            <a:r>
              <a:rPr lang="nb-NO" dirty="0" err="1"/>
              <a:t>other</a:t>
            </a:r>
            <a:r>
              <a:rPr lang="nb-NO" dirty="0"/>
              <a:t> </a:t>
            </a:r>
            <a:r>
              <a:rPr lang="nb-NO" dirty="0" err="1"/>
              <a:t>routers</a:t>
            </a:r>
            <a:r>
              <a:rPr lang="nb-NO" dirty="0"/>
              <a:t> </a:t>
            </a:r>
            <a:r>
              <a:rPr lang="nb-NO" dirty="0" err="1"/>
              <a:t>within</a:t>
            </a:r>
            <a:r>
              <a:rPr lang="nb-NO" dirty="0"/>
              <a:t> AS / WAN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F49DDC-5D45-4329-B3FD-22F109FB38E1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0" y="-7859"/>
            <a:ext cx="1262407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AF1C8AE-2CDD-414F-82E2-A8C08F8C4BDB}" type="slidenum">
              <a:rPr lang="en-US" smtClean="0"/>
              <a:pPr>
                <a:defRPr/>
              </a:pPr>
              <a:t>72</a:t>
            </a:fld>
            <a:r>
              <a:rPr lang="en-US" dirty="0"/>
              <a:t>/84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39392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68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68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68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68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68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68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68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68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68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68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68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68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68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68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68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68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67" grpId="0" build="p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nb-NO" dirty="0" err="1"/>
              <a:t>Internet</a:t>
            </a:r>
            <a:r>
              <a:rPr lang="nb-NO" dirty="0"/>
              <a:t> </a:t>
            </a:r>
            <a:r>
              <a:rPr lang="nb-NO" b="1" dirty="0" err="1">
                <a:solidFill>
                  <a:srgbClr val="0070C0"/>
                </a:solidFill>
              </a:rPr>
              <a:t>inter</a:t>
            </a:r>
            <a:r>
              <a:rPr lang="nb-NO" dirty="0"/>
              <a:t>-AS </a:t>
            </a:r>
            <a:r>
              <a:rPr lang="nb-NO" dirty="0" err="1"/>
              <a:t>routing</a:t>
            </a:r>
            <a:endParaRPr lang="en-GB" dirty="0"/>
          </a:p>
        </p:txBody>
      </p:sp>
      <p:sp>
        <p:nvSpPr>
          <p:cNvPr id="47107" name="Rectangle 3"/>
          <p:cNvSpPr>
            <a:spLocks noGrp="1" noChangeArrowheads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2209800" y="1066800"/>
            <a:ext cx="7772400" cy="2789238"/>
          </a:xfrm>
        </p:spPr>
        <p:txBody>
          <a:bodyPr>
            <a:normAutofit/>
          </a:bodyPr>
          <a:lstStyle/>
          <a:p>
            <a:r>
              <a:rPr lang="nb-NO" dirty="0"/>
              <a:t>Border Gateway </a:t>
            </a:r>
            <a:r>
              <a:rPr lang="nb-NO" dirty="0" err="1"/>
              <a:t>Protocol</a:t>
            </a:r>
            <a:r>
              <a:rPr lang="nb-NO" dirty="0"/>
              <a:t> (</a:t>
            </a:r>
            <a:r>
              <a:rPr lang="nb-NO" b="1" dirty="0">
                <a:solidFill>
                  <a:srgbClr val="FF0000"/>
                </a:solidFill>
              </a:rPr>
              <a:t>BGPv4</a:t>
            </a:r>
            <a:r>
              <a:rPr lang="nb-NO" dirty="0"/>
              <a:t>) is </a:t>
            </a:r>
            <a:r>
              <a:rPr lang="nb-NO" dirty="0" err="1"/>
              <a:t>the</a:t>
            </a:r>
            <a:r>
              <a:rPr lang="nb-NO" dirty="0"/>
              <a:t> standard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Internet</a:t>
            </a:r>
            <a:endParaRPr lang="nb-NO" dirty="0"/>
          </a:p>
          <a:p>
            <a:r>
              <a:rPr lang="nb-NO" dirty="0" err="1"/>
              <a:t>Also</a:t>
            </a:r>
            <a:r>
              <a:rPr lang="nb-NO" dirty="0"/>
              <a:t> </a:t>
            </a:r>
            <a:r>
              <a:rPr lang="nb-NO" dirty="0" err="1"/>
              <a:t>routes</a:t>
            </a:r>
            <a:r>
              <a:rPr lang="nb-NO" dirty="0"/>
              <a:t> from </a:t>
            </a:r>
            <a:r>
              <a:rPr lang="nb-NO" dirty="0">
                <a:solidFill>
                  <a:srgbClr val="FF0000"/>
                </a:solidFill>
              </a:rPr>
              <a:t>AS-Nummer</a:t>
            </a:r>
          </a:p>
          <a:p>
            <a:r>
              <a:rPr lang="nb-NO" dirty="0" err="1"/>
              <a:t>Uses</a:t>
            </a:r>
            <a:r>
              <a:rPr lang="nb-NO" dirty="0"/>
              <a:t> </a:t>
            </a:r>
            <a:r>
              <a:rPr lang="nb-NO" dirty="0" err="1"/>
              <a:t>Path</a:t>
            </a:r>
            <a:r>
              <a:rPr lang="nb-NO" dirty="0"/>
              <a:t> </a:t>
            </a:r>
            <a:r>
              <a:rPr lang="nb-NO" dirty="0" err="1"/>
              <a:t>Vector</a:t>
            </a:r>
            <a:r>
              <a:rPr lang="nb-NO" dirty="0"/>
              <a:t> </a:t>
            </a:r>
            <a:r>
              <a:rPr lang="nb-NO" dirty="0" err="1"/>
              <a:t>protocol</a:t>
            </a:r>
            <a:endParaRPr lang="nb-NO" dirty="0"/>
          </a:p>
          <a:p>
            <a:pPr lvl="1"/>
            <a:r>
              <a:rPr lang="nb-NO" dirty="0" err="1"/>
              <a:t>Finds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cheapest</a:t>
            </a:r>
            <a:r>
              <a:rPr lang="nb-NO" dirty="0"/>
              <a:t> </a:t>
            </a:r>
            <a:r>
              <a:rPr lang="nb-NO" dirty="0" err="1"/>
              <a:t>way</a:t>
            </a:r>
            <a:r>
              <a:rPr lang="nb-NO" dirty="0"/>
              <a:t> </a:t>
            </a:r>
            <a:r>
              <a:rPr lang="nb-NO" dirty="0" err="1"/>
              <a:t>out</a:t>
            </a:r>
            <a:r>
              <a:rPr lang="nb-NO" dirty="0"/>
              <a:t> from "</a:t>
            </a:r>
            <a:r>
              <a:rPr lang="nb-NO" dirty="0" err="1"/>
              <a:t>neighbor</a:t>
            </a:r>
            <a:r>
              <a:rPr lang="nb-NO" dirty="0"/>
              <a:t> </a:t>
            </a:r>
            <a:r>
              <a:rPr lang="nb-NO" dirty="0" err="1"/>
              <a:t>gossip</a:t>
            </a:r>
            <a:r>
              <a:rPr lang="nb-NO" dirty="0"/>
              <a:t>"</a:t>
            </a:r>
          </a:p>
          <a:p>
            <a:pPr lvl="1"/>
            <a:r>
              <a:rPr lang="nb-NO" dirty="0"/>
              <a:t>Saves </a:t>
            </a:r>
            <a:r>
              <a:rPr lang="nb-NO" dirty="0" err="1"/>
              <a:t>the</a:t>
            </a:r>
            <a:r>
              <a:rPr lang="nb-NO" dirty="0"/>
              <a:t> "AS </a:t>
            </a:r>
            <a:r>
              <a:rPr lang="nb-NO" dirty="0" err="1"/>
              <a:t>route</a:t>
            </a:r>
            <a:r>
              <a:rPr lang="nb-NO" dirty="0"/>
              <a:t>" (</a:t>
            </a:r>
            <a:r>
              <a:rPr lang="nb-NO" dirty="0" err="1"/>
              <a:t>path</a:t>
            </a:r>
            <a:r>
              <a:rPr lang="nb-NO" dirty="0"/>
              <a:t>) to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recipient</a:t>
            </a:r>
            <a:endParaRPr lang="nb-NO" dirty="0"/>
          </a:p>
          <a:p>
            <a:pPr lvl="1" eaLnBrk="1" hangingPunct="1"/>
            <a:endParaRPr lang="nb-NO" dirty="0"/>
          </a:p>
          <a:p>
            <a:pPr eaLnBrk="1" hangingPunct="1"/>
            <a:endParaRPr lang="en-GB" dirty="0"/>
          </a:p>
        </p:txBody>
      </p:sp>
      <p:pic>
        <p:nvPicPr>
          <p:cNvPr id="47108" name="Picture 4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167042" y="3643315"/>
            <a:ext cx="5334000" cy="2390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B5A5141B-46F3-4559-B589-9686983B7A1B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0" y="-7859"/>
            <a:ext cx="1262407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AF1C8AE-2CDD-414F-82E2-A8C08F8C4BDB}" type="slidenum">
              <a:rPr lang="en-US" smtClean="0"/>
              <a:pPr>
                <a:defRPr/>
              </a:pPr>
              <a:t>73</a:t>
            </a:fld>
            <a:r>
              <a:rPr lang="en-US" dirty="0"/>
              <a:t>/84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54309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7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7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71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71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71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71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71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71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71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71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107" grpId="0" build="p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nb-NO" dirty="0"/>
              <a:t>BGP - </a:t>
            </a:r>
            <a:r>
              <a:rPr lang="nb-NO" sz="3600" dirty="0"/>
              <a:t>Border Gateway </a:t>
            </a:r>
            <a:r>
              <a:rPr lang="nb-NO" sz="3600" dirty="0" err="1"/>
              <a:t>Protocol</a:t>
            </a:r>
            <a:endParaRPr lang="en-GB" sz="3600" dirty="0"/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2209800" y="1196975"/>
            <a:ext cx="8458200" cy="4876800"/>
          </a:xfrm>
        </p:spPr>
        <p:txBody>
          <a:bodyPr>
            <a:normAutofit lnSpcReduction="10000"/>
          </a:bodyPr>
          <a:lstStyle/>
          <a:p>
            <a:r>
              <a:rPr lang="nb-NO" sz="2800" dirty="0" err="1"/>
              <a:t>When</a:t>
            </a:r>
            <a:r>
              <a:rPr lang="nb-NO" sz="2800" dirty="0"/>
              <a:t> </a:t>
            </a:r>
            <a:r>
              <a:rPr lang="nb-NO" sz="2800" dirty="0" err="1"/>
              <a:t>gateway</a:t>
            </a:r>
            <a:r>
              <a:rPr lang="nb-NO" sz="2800" dirty="0"/>
              <a:t> </a:t>
            </a:r>
            <a:r>
              <a:rPr lang="nb-NO" sz="2800" dirty="0" err="1"/>
              <a:t>X</a:t>
            </a:r>
            <a:r>
              <a:rPr lang="nb-NO" sz="2800" dirty="0"/>
              <a:t> </a:t>
            </a:r>
            <a:r>
              <a:rPr lang="nb-NO" sz="2800" dirty="0" err="1"/>
              <a:t>sends</a:t>
            </a:r>
            <a:r>
              <a:rPr lang="nb-NO" sz="2800" dirty="0"/>
              <a:t> </a:t>
            </a:r>
            <a:r>
              <a:rPr lang="nb-NO" sz="2800" dirty="0" err="1"/>
              <a:t>its</a:t>
            </a:r>
            <a:r>
              <a:rPr lang="nb-NO" sz="2800" dirty="0"/>
              <a:t> </a:t>
            </a:r>
            <a:r>
              <a:rPr lang="nb-NO" sz="2800" dirty="0" err="1"/>
              <a:t>route</a:t>
            </a:r>
            <a:r>
              <a:rPr lang="nb-NO" sz="2800" dirty="0"/>
              <a:t> </a:t>
            </a:r>
            <a:r>
              <a:rPr lang="nb-NO" sz="2800" dirty="0" err="1"/>
              <a:t>proposal</a:t>
            </a:r>
            <a:r>
              <a:rPr lang="nb-NO" sz="2800" dirty="0"/>
              <a:t> to node Z over to </a:t>
            </a:r>
            <a:r>
              <a:rPr lang="nb-NO" sz="2800" dirty="0" err="1"/>
              <a:t>gateway</a:t>
            </a:r>
            <a:r>
              <a:rPr lang="nb-NO" sz="2800" dirty="0"/>
              <a:t> Y, </a:t>
            </a:r>
            <a:r>
              <a:rPr lang="nb-NO" sz="2800" dirty="0" err="1"/>
              <a:t>the</a:t>
            </a:r>
            <a:r>
              <a:rPr lang="nb-NO" sz="2800" dirty="0"/>
              <a:t> </a:t>
            </a:r>
            <a:r>
              <a:rPr lang="nb-NO" sz="2800" dirty="0" err="1"/>
              <a:t>following</a:t>
            </a:r>
            <a:r>
              <a:rPr lang="nb-NO" sz="2800" dirty="0"/>
              <a:t> </a:t>
            </a:r>
            <a:r>
              <a:rPr lang="nb-NO" sz="2800" dirty="0" err="1"/>
              <a:t>can</a:t>
            </a:r>
            <a:r>
              <a:rPr lang="nb-NO" sz="2800" dirty="0"/>
              <a:t> </a:t>
            </a:r>
            <a:r>
              <a:rPr lang="nb-NO" sz="2800" dirty="0" err="1"/>
              <a:t>happen</a:t>
            </a:r>
            <a:r>
              <a:rPr lang="nb-NO" sz="2800" dirty="0"/>
              <a:t>:</a:t>
            </a:r>
          </a:p>
          <a:p>
            <a:pPr lvl="1"/>
            <a:r>
              <a:rPr lang="nb-NO" sz="2400" dirty="0"/>
              <a:t>The </a:t>
            </a:r>
            <a:r>
              <a:rPr lang="nb-NO" sz="2400" dirty="0" err="1"/>
              <a:t>route</a:t>
            </a:r>
            <a:r>
              <a:rPr lang="nb-NO" sz="2400" dirty="0"/>
              <a:t> is not </a:t>
            </a:r>
            <a:r>
              <a:rPr lang="nb-NO" sz="2400" dirty="0" err="1"/>
              <a:t>accepted</a:t>
            </a:r>
            <a:r>
              <a:rPr lang="nb-NO" sz="2400" dirty="0"/>
              <a:t> (</a:t>
            </a:r>
            <a:r>
              <a:rPr lang="nb-NO" sz="2400" dirty="0" err="1"/>
              <a:t>cost</a:t>
            </a:r>
            <a:r>
              <a:rPr lang="nb-NO" sz="2400" dirty="0"/>
              <a:t>, policy, </a:t>
            </a:r>
            <a:r>
              <a:rPr lang="nb-NO" sz="2400" dirty="0" err="1"/>
              <a:t>reliability</a:t>
            </a:r>
            <a:r>
              <a:rPr lang="nb-NO" sz="2400" dirty="0"/>
              <a:t> ...)</a:t>
            </a:r>
          </a:p>
          <a:p>
            <a:pPr lvl="1"/>
            <a:r>
              <a:rPr lang="nb-NO" sz="2400" dirty="0"/>
              <a:t>The </a:t>
            </a:r>
            <a:r>
              <a:rPr lang="nb-NO" sz="2400" dirty="0" err="1"/>
              <a:t>route</a:t>
            </a:r>
            <a:r>
              <a:rPr lang="nb-NO" sz="2400" dirty="0"/>
              <a:t> is </a:t>
            </a:r>
            <a:r>
              <a:rPr lang="nb-NO" sz="2400" dirty="0" err="1"/>
              <a:t>accepted</a:t>
            </a:r>
            <a:r>
              <a:rPr lang="nb-NO" sz="2400" dirty="0"/>
              <a:t> and </a:t>
            </a:r>
            <a:r>
              <a:rPr lang="nb-NO" sz="2400" dirty="0" err="1"/>
              <a:t>then</a:t>
            </a:r>
            <a:r>
              <a:rPr lang="nb-NO" sz="2400" dirty="0"/>
              <a:t> used from Y to Z</a:t>
            </a:r>
          </a:p>
          <a:p>
            <a:pPr lvl="1"/>
            <a:r>
              <a:rPr lang="nb-NO" sz="2400" dirty="0"/>
              <a:t>Y </a:t>
            </a:r>
            <a:r>
              <a:rPr lang="nb-NO" sz="2400" dirty="0" err="1"/>
              <a:t>sends</a:t>
            </a:r>
            <a:r>
              <a:rPr lang="nb-NO" sz="2400" dirty="0"/>
              <a:t> </a:t>
            </a:r>
            <a:r>
              <a:rPr lang="nb-NO" sz="2400" dirty="0" err="1"/>
              <a:t>its</a:t>
            </a:r>
            <a:r>
              <a:rPr lang="nb-NO" sz="2400" dirty="0"/>
              <a:t> </a:t>
            </a:r>
            <a:r>
              <a:rPr lang="nb-NO" sz="2400" dirty="0" err="1"/>
              <a:t>updated</a:t>
            </a:r>
            <a:r>
              <a:rPr lang="nb-NO" sz="2400" dirty="0"/>
              <a:t> </a:t>
            </a:r>
            <a:r>
              <a:rPr lang="nb-NO" sz="2400" dirty="0" err="1"/>
              <a:t>route</a:t>
            </a:r>
            <a:r>
              <a:rPr lang="nb-NO" sz="2400" dirty="0"/>
              <a:t> </a:t>
            </a:r>
            <a:r>
              <a:rPr lang="nb-NO" sz="2400" dirty="0" err="1"/>
              <a:t>cost</a:t>
            </a:r>
            <a:r>
              <a:rPr lang="nb-NO" sz="2400" dirty="0"/>
              <a:t> to </a:t>
            </a:r>
            <a:r>
              <a:rPr lang="nb-NO" sz="2400" dirty="0" err="1"/>
              <a:t>its</a:t>
            </a:r>
            <a:r>
              <a:rPr lang="nb-NO" sz="2400" dirty="0"/>
              <a:t> «</a:t>
            </a:r>
            <a:r>
              <a:rPr lang="nb-NO" sz="2400" dirty="0" err="1"/>
              <a:t>other</a:t>
            </a:r>
            <a:r>
              <a:rPr lang="nb-NO" sz="2400" dirty="0"/>
              <a:t> </a:t>
            </a:r>
            <a:r>
              <a:rPr lang="nb-NO" sz="2400" dirty="0" err="1"/>
              <a:t>neighbors</a:t>
            </a:r>
            <a:r>
              <a:rPr lang="nb-NO" sz="2400" dirty="0"/>
              <a:t>»</a:t>
            </a:r>
          </a:p>
          <a:p>
            <a:r>
              <a:rPr lang="nb-NO" sz="2800" dirty="0" err="1"/>
              <a:t>Uses</a:t>
            </a:r>
            <a:r>
              <a:rPr lang="nb-NO" sz="2800" dirty="0"/>
              <a:t> TCP </a:t>
            </a:r>
            <a:r>
              <a:rPr lang="nb-NO" sz="2800" dirty="0" err="1"/>
              <a:t>between</a:t>
            </a:r>
            <a:r>
              <a:rPr lang="nb-NO" sz="2800" dirty="0"/>
              <a:t> </a:t>
            </a:r>
            <a:r>
              <a:rPr lang="nb-NO" sz="2800" dirty="0" err="1"/>
              <a:t>routers</a:t>
            </a:r>
            <a:r>
              <a:rPr lang="nb-NO" sz="2800" dirty="0"/>
              <a:t>.</a:t>
            </a:r>
          </a:p>
          <a:p>
            <a:r>
              <a:rPr lang="nb-NO" sz="2800" dirty="0"/>
              <a:t>4 types </a:t>
            </a:r>
            <a:r>
              <a:rPr lang="nb-NO" sz="2800" dirty="0" err="1"/>
              <a:t>of</a:t>
            </a:r>
            <a:r>
              <a:rPr lang="nb-NO" sz="2800" dirty="0"/>
              <a:t> </a:t>
            </a:r>
            <a:r>
              <a:rPr lang="nb-NO" sz="2800" dirty="0" err="1"/>
              <a:t>messages</a:t>
            </a:r>
            <a:endParaRPr lang="nb-NO" sz="2800" dirty="0"/>
          </a:p>
          <a:p>
            <a:pPr lvl="1"/>
            <a:r>
              <a:rPr lang="nb-NO" sz="2400" dirty="0"/>
              <a:t>OPEN: Opens TCP </a:t>
            </a:r>
            <a:r>
              <a:rPr lang="nb-NO" sz="2400" dirty="0" err="1"/>
              <a:t>connection</a:t>
            </a:r>
            <a:r>
              <a:rPr lang="nb-NO" sz="2400" dirty="0"/>
              <a:t> and </a:t>
            </a:r>
            <a:r>
              <a:rPr lang="nb-NO" sz="2400" dirty="0" err="1"/>
              <a:t>confirms</a:t>
            </a:r>
            <a:r>
              <a:rPr lang="nb-NO" sz="2400" dirty="0"/>
              <a:t> sender</a:t>
            </a:r>
          </a:p>
          <a:p>
            <a:pPr lvl="1"/>
            <a:r>
              <a:rPr lang="nb-NO" sz="2400" dirty="0"/>
              <a:t>UPDATE: Opens a </a:t>
            </a:r>
            <a:r>
              <a:rPr lang="nb-NO" sz="2400" dirty="0" err="1"/>
              <a:t>new</a:t>
            </a:r>
            <a:r>
              <a:rPr lang="nb-NO" sz="2400" dirty="0"/>
              <a:t> </a:t>
            </a:r>
            <a:r>
              <a:rPr lang="nb-NO" sz="2400" dirty="0" err="1"/>
              <a:t>route</a:t>
            </a:r>
            <a:r>
              <a:rPr lang="nb-NO" sz="2400" dirty="0"/>
              <a:t> or </a:t>
            </a:r>
            <a:r>
              <a:rPr lang="nb-NO" sz="2400" dirty="0" err="1"/>
              <a:t>closes</a:t>
            </a:r>
            <a:r>
              <a:rPr lang="nb-NO" sz="2400" dirty="0"/>
              <a:t> an </a:t>
            </a:r>
            <a:r>
              <a:rPr lang="nb-NO" sz="2400" dirty="0" err="1"/>
              <a:t>old</a:t>
            </a:r>
            <a:r>
              <a:rPr lang="nb-NO" sz="2400" dirty="0"/>
              <a:t> </a:t>
            </a:r>
            <a:r>
              <a:rPr lang="nb-NO" sz="2400" dirty="0" err="1"/>
              <a:t>one</a:t>
            </a:r>
            <a:endParaRPr lang="nb-NO" sz="2400" dirty="0"/>
          </a:p>
          <a:p>
            <a:pPr lvl="1"/>
            <a:r>
              <a:rPr lang="nb-NO" sz="2400" dirty="0"/>
              <a:t>KEEPALIVE: </a:t>
            </a:r>
            <a:r>
              <a:rPr lang="nb-NO" sz="2400" dirty="0" err="1"/>
              <a:t>Keeps</a:t>
            </a:r>
            <a:r>
              <a:rPr lang="nb-NO" sz="2400" dirty="0"/>
              <a:t> </a:t>
            </a:r>
            <a:r>
              <a:rPr lang="nb-NO" sz="2400" dirty="0" err="1"/>
              <a:t>the</a:t>
            </a:r>
            <a:r>
              <a:rPr lang="nb-NO" sz="2400" dirty="0"/>
              <a:t> </a:t>
            </a:r>
            <a:r>
              <a:rPr lang="nb-NO" sz="2400" dirty="0" err="1"/>
              <a:t>connection</a:t>
            </a:r>
            <a:r>
              <a:rPr lang="nb-NO" sz="2400" dirty="0"/>
              <a:t> </a:t>
            </a:r>
            <a:r>
              <a:rPr lang="nb-NO" sz="2400" dirty="0" err="1"/>
              <a:t>alive</a:t>
            </a:r>
            <a:r>
              <a:rPr lang="nb-NO" sz="2400" dirty="0"/>
              <a:t> </a:t>
            </a:r>
            <a:r>
              <a:rPr lang="nb-NO" sz="2400" dirty="0" err="1"/>
              <a:t>without</a:t>
            </a:r>
            <a:r>
              <a:rPr lang="nb-NO" sz="2400" dirty="0"/>
              <a:t> UPDATE</a:t>
            </a:r>
          </a:p>
          <a:p>
            <a:pPr lvl="1"/>
            <a:r>
              <a:rPr lang="nb-NO" sz="2400" dirty="0"/>
              <a:t>NOTIFICATION: </a:t>
            </a:r>
            <a:r>
              <a:rPr lang="nb-NO" sz="2400" dirty="0" err="1"/>
              <a:t>Sends</a:t>
            </a:r>
            <a:r>
              <a:rPr lang="nb-NO" sz="2400" dirty="0"/>
              <a:t> </a:t>
            </a:r>
            <a:r>
              <a:rPr lang="nb-NO" sz="2400" dirty="0" err="1"/>
              <a:t>error</a:t>
            </a:r>
            <a:r>
              <a:rPr lang="nb-NO" sz="2400" dirty="0"/>
              <a:t> </a:t>
            </a:r>
            <a:r>
              <a:rPr lang="nb-NO" sz="2400" dirty="0" err="1"/>
              <a:t>message</a:t>
            </a:r>
            <a:r>
              <a:rPr lang="nb-NO" sz="2400" dirty="0"/>
              <a:t>. Closes </a:t>
            </a:r>
            <a:r>
              <a:rPr lang="nb-NO" sz="2400" dirty="0" err="1"/>
              <a:t>connection</a:t>
            </a:r>
            <a:endParaRPr lang="en-GB" sz="2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66B044-C5DE-434C-A23D-25EDBA0930D8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0" y="-7859"/>
            <a:ext cx="1262407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AF1C8AE-2CDD-414F-82E2-A8C08F8C4BDB}" type="slidenum">
              <a:rPr lang="en-US" smtClean="0"/>
              <a:pPr>
                <a:defRPr/>
              </a:pPr>
              <a:t>74</a:t>
            </a:fld>
            <a:r>
              <a:rPr lang="en-US" dirty="0"/>
              <a:t>/84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95305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8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8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8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81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81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81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81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81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81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81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81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81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481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81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81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481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81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81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131" grpId="0" build="p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>
          <a:xfrm>
            <a:off x="1559496" y="0"/>
            <a:ext cx="9108504" cy="1066800"/>
          </a:xfrm>
        </p:spPr>
        <p:txBody>
          <a:bodyPr/>
          <a:lstStyle/>
          <a:p>
            <a:r>
              <a:rPr lang="nb-NO" dirty="0" err="1"/>
              <a:t>Why</a:t>
            </a:r>
            <a:r>
              <a:rPr lang="nb-NO" dirty="0"/>
              <a:t> </a:t>
            </a:r>
            <a:r>
              <a:rPr lang="nb-NO" dirty="0" err="1"/>
              <a:t>are</a:t>
            </a:r>
            <a:r>
              <a:rPr lang="nb-NO" dirty="0"/>
              <a:t> different </a:t>
            </a:r>
            <a:r>
              <a:rPr lang="nb-NO" dirty="0" err="1"/>
              <a:t>Intra</a:t>
            </a:r>
            <a:r>
              <a:rPr lang="nb-NO" dirty="0"/>
              <a:t>- and Inter-AS </a:t>
            </a:r>
            <a:r>
              <a:rPr lang="nb-NO" dirty="0" err="1"/>
              <a:t>routing</a:t>
            </a:r>
            <a:r>
              <a:rPr lang="nb-NO" dirty="0"/>
              <a:t> used?</a:t>
            </a:r>
            <a:endParaRPr lang="en-GB" sz="2800" dirty="0"/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1991544" y="1219200"/>
            <a:ext cx="8676456" cy="4876800"/>
          </a:xfrm>
        </p:spPr>
        <p:txBody>
          <a:bodyPr/>
          <a:lstStyle/>
          <a:p>
            <a:pPr eaLnBrk="1" hangingPunct="1"/>
            <a:r>
              <a:rPr lang="nb-NO" sz="2800" dirty="0">
                <a:solidFill>
                  <a:srgbClr val="0070C0"/>
                </a:solidFill>
              </a:rPr>
              <a:t>Policy</a:t>
            </a:r>
          </a:p>
          <a:p>
            <a:pPr lvl="1"/>
            <a:r>
              <a:rPr lang="nb-NO" sz="2400" dirty="0"/>
              <a:t>Inter-AS: </a:t>
            </a:r>
            <a:r>
              <a:rPr lang="nb-NO" sz="2400" dirty="0" err="1"/>
              <a:t>Wants</a:t>
            </a:r>
            <a:r>
              <a:rPr lang="nb-NO" sz="2400" dirty="0"/>
              <a:t> </a:t>
            </a:r>
            <a:r>
              <a:rPr lang="nb-NO" sz="2400" dirty="0" err="1"/>
              <a:t>control</a:t>
            </a:r>
            <a:r>
              <a:rPr lang="nb-NO" sz="2400" dirty="0"/>
              <a:t> over </a:t>
            </a:r>
            <a:r>
              <a:rPr lang="nb-NO" sz="2400" dirty="0" err="1"/>
              <a:t>the</a:t>
            </a:r>
            <a:r>
              <a:rPr lang="nb-NO" sz="2400" dirty="0"/>
              <a:t> </a:t>
            </a:r>
            <a:r>
              <a:rPr lang="nb-NO" sz="2400" dirty="0" err="1"/>
              <a:t>routing</a:t>
            </a:r>
            <a:r>
              <a:rPr lang="nb-NO" sz="2400" dirty="0"/>
              <a:t> </a:t>
            </a:r>
            <a:r>
              <a:rPr lang="nb-NO" sz="2400" dirty="0" err="1"/>
              <a:t>between</a:t>
            </a:r>
            <a:r>
              <a:rPr lang="nb-NO" sz="2400" dirty="0"/>
              <a:t> </a:t>
            </a:r>
            <a:r>
              <a:rPr lang="nb-NO" sz="2400" dirty="0" err="1"/>
              <a:t>the</a:t>
            </a:r>
            <a:r>
              <a:rPr lang="nb-NO" sz="2400" dirty="0"/>
              <a:t> areas; must </a:t>
            </a:r>
            <a:r>
              <a:rPr lang="nb-NO" sz="2400" dirty="0" err="1"/>
              <a:t>take</a:t>
            </a:r>
            <a:r>
              <a:rPr lang="nb-NO" sz="2400" dirty="0"/>
              <a:t> </a:t>
            </a:r>
            <a:r>
              <a:rPr lang="nb-NO" sz="2400" dirty="0" err="1"/>
              <a:t>into</a:t>
            </a:r>
            <a:r>
              <a:rPr lang="nb-NO" sz="2400" dirty="0"/>
              <a:t> </a:t>
            </a:r>
            <a:r>
              <a:rPr lang="nb-NO" sz="2400" dirty="0" err="1"/>
              <a:t>account</a:t>
            </a:r>
            <a:r>
              <a:rPr lang="nb-NO" sz="2400" dirty="0"/>
              <a:t> </a:t>
            </a:r>
            <a:r>
              <a:rPr lang="nb-NO" sz="2400" dirty="0" err="1"/>
              <a:t>peering</a:t>
            </a:r>
            <a:r>
              <a:rPr lang="nb-NO" sz="2400" dirty="0"/>
              <a:t> </a:t>
            </a:r>
            <a:r>
              <a:rPr lang="nb-NO" sz="2400" dirty="0" err="1"/>
              <a:t>agreements</a:t>
            </a:r>
            <a:r>
              <a:rPr lang="nb-NO" sz="2400" dirty="0"/>
              <a:t> and </a:t>
            </a:r>
            <a:r>
              <a:rPr lang="nb-NO" sz="2400" dirty="0" err="1"/>
              <a:t>prices</a:t>
            </a:r>
            <a:endParaRPr lang="nb-NO" sz="2400" dirty="0"/>
          </a:p>
          <a:p>
            <a:pPr lvl="1"/>
            <a:r>
              <a:rPr lang="nb-NO" sz="2400" dirty="0" err="1"/>
              <a:t>Intra</a:t>
            </a:r>
            <a:r>
              <a:rPr lang="nb-NO" sz="2400" dirty="0"/>
              <a:t>-AS: Uniform </a:t>
            </a:r>
            <a:r>
              <a:rPr lang="nb-NO" sz="2400" dirty="0" err="1"/>
              <a:t>control</a:t>
            </a:r>
            <a:r>
              <a:rPr lang="nb-NO" sz="2400" dirty="0"/>
              <a:t> </a:t>
            </a:r>
            <a:r>
              <a:rPr lang="nb-NO" sz="2400" dirty="0" err="1"/>
              <a:t>of</a:t>
            </a:r>
            <a:r>
              <a:rPr lang="nb-NO" sz="2400" dirty="0"/>
              <a:t> </a:t>
            </a:r>
            <a:r>
              <a:rPr lang="nb-NO" sz="2400" dirty="0" err="1"/>
              <a:t>routing</a:t>
            </a:r>
            <a:r>
              <a:rPr lang="nb-NO" sz="2400" dirty="0"/>
              <a:t> </a:t>
            </a:r>
            <a:r>
              <a:rPr lang="nb-NO" sz="2400" dirty="0" err="1"/>
              <a:t>within</a:t>
            </a:r>
            <a:r>
              <a:rPr lang="nb-NO" sz="2400" dirty="0"/>
              <a:t> </a:t>
            </a:r>
            <a:r>
              <a:rPr lang="nb-NO" sz="2400" dirty="0" err="1"/>
              <a:t>the</a:t>
            </a:r>
            <a:r>
              <a:rPr lang="nb-NO" sz="2400" dirty="0"/>
              <a:t> area; </a:t>
            </a:r>
            <a:r>
              <a:rPr lang="nb-NO" sz="2400" dirty="0" err="1"/>
              <a:t>primarily</a:t>
            </a:r>
            <a:r>
              <a:rPr lang="nb-NO" sz="2400" dirty="0"/>
              <a:t> </a:t>
            </a:r>
            <a:r>
              <a:rPr lang="nb-NO" sz="2400" dirty="0" err="1"/>
              <a:t>looking</a:t>
            </a:r>
            <a:r>
              <a:rPr lang="nb-NO" sz="2400" dirty="0"/>
              <a:t> for </a:t>
            </a:r>
            <a:r>
              <a:rPr lang="nb-NO" sz="2400" dirty="0" err="1"/>
              <a:t>efficiency</a:t>
            </a:r>
            <a:r>
              <a:rPr lang="nb-NO" sz="2400" dirty="0"/>
              <a:t> and </a:t>
            </a:r>
            <a:r>
              <a:rPr lang="nb-NO" sz="2400" dirty="0" err="1"/>
              <a:t>load</a:t>
            </a:r>
            <a:r>
              <a:rPr lang="nb-NO" sz="2400" dirty="0"/>
              <a:t> </a:t>
            </a:r>
            <a:r>
              <a:rPr lang="nb-NO" sz="2400" dirty="0" err="1"/>
              <a:t>balancing</a:t>
            </a:r>
            <a:endParaRPr lang="nb-NO" sz="2400" dirty="0"/>
          </a:p>
          <a:p>
            <a:pPr eaLnBrk="1" hangingPunct="1"/>
            <a:r>
              <a:rPr lang="nb-NO" sz="2800" dirty="0" err="1">
                <a:solidFill>
                  <a:srgbClr val="0070C0"/>
                </a:solidFill>
              </a:rPr>
              <a:t>Scale</a:t>
            </a:r>
            <a:endParaRPr lang="nb-NO" sz="2800" dirty="0">
              <a:solidFill>
                <a:srgbClr val="0070C0"/>
              </a:solidFill>
            </a:endParaRPr>
          </a:p>
          <a:p>
            <a:pPr lvl="1"/>
            <a:r>
              <a:rPr lang="nb-NO" sz="2400" dirty="0" err="1"/>
              <a:t>Hierarchical</a:t>
            </a:r>
            <a:r>
              <a:rPr lang="nb-NO" sz="2400" dirty="0"/>
              <a:t> </a:t>
            </a:r>
            <a:r>
              <a:rPr lang="nb-NO" sz="2400" dirty="0" err="1"/>
              <a:t>routing</a:t>
            </a:r>
            <a:r>
              <a:rPr lang="nb-NO" sz="2400" dirty="0"/>
              <a:t> saves </a:t>
            </a:r>
            <a:r>
              <a:rPr lang="nb-NO" sz="2400" dirty="0" err="1"/>
              <a:t>table</a:t>
            </a:r>
            <a:r>
              <a:rPr lang="nb-NO" sz="2400" dirty="0"/>
              <a:t> </a:t>
            </a:r>
            <a:r>
              <a:rPr lang="nb-NO" sz="2400" dirty="0" err="1"/>
              <a:t>space</a:t>
            </a:r>
            <a:r>
              <a:rPr lang="nb-NO" sz="2400" dirty="0"/>
              <a:t> and </a:t>
            </a:r>
            <a:r>
              <a:rPr lang="nb-NO" sz="2400" dirty="0" err="1"/>
              <a:t>reduces</a:t>
            </a:r>
            <a:r>
              <a:rPr lang="nb-NO" sz="2400" dirty="0"/>
              <a:t> </a:t>
            </a:r>
            <a:r>
              <a:rPr lang="nb-NO" sz="2400" dirty="0" err="1"/>
              <a:t>the</a:t>
            </a:r>
            <a:r>
              <a:rPr lang="nb-NO" sz="2400" dirty="0"/>
              <a:t> </a:t>
            </a:r>
            <a:r>
              <a:rPr lang="nb-NO" sz="2400" dirty="0" err="1"/>
              <a:t>amount</a:t>
            </a:r>
            <a:r>
              <a:rPr lang="nb-NO" sz="2400" dirty="0"/>
              <a:t> </a:t>
            </a:r>
            <a:r>
              <a:rPr lang="nb-NO" sz="2400" dirty="0" err="1"/>
              <a:t>of</a:t>
            </a:r>
            <a:r>
              <a:rPr lang="nb-NO" sz="2400" dirty="0"/>
              <a:t> </a:t>
            </a:r>
            <a:r>
              <a:rPr lang="nb-NO" sz="2400" dirty="0" err="1"/>
              <a:t>updates</a:t>
            </a:r>
            <a:endParaRPr lang="nb-NO" sz="2400" dirty="0"/>
          </a:p>
          <a:p>
            <a:r>
              <a:rPr lang="nb-NO" sz="2800" dirty="0" err="1">
                <a:solidFill>
                  <a:srgbClr val="0070C0"/>
                </a:solidFill>
              </a:rPr>
              <a:t>Performance</a:t>
            </a:r>
            <a:endParaRPr lang="nb-NO" sz="2800" dirty="0">
              <a:solidFill>
                <a:srgbClr val="0070C0"/>
              </a:solidFill>
            </a:endParaRPr>
          </a:p>
          <a:p>
            <a:pPr lvl="1"/>
            <a:r>
              <a:rPr lang="nb-NO" sz="2400" dirty="0"/>
              <a:t>Inter-AS: Policy </a:t>
            </a:r>
            <a:r>
              <a:rPr lang="nb-NO" sz="2400" dirty="0" err="1"/>
              <a:t>can</a:t>
            </a:r>
            <a:r>
              <a:rPr lang="nb-NO" sz="2400" dirty="0"/>
              <a:t> be more </a:t>
            </a:r>
            <a:r>
              <a:rPr lang="nb-NO" sz="2400" dirty="0" err="1"/>
              <a:t>important</a:t>
            </a:r>
            <a:r>
              <a:rPr lang="nb-NO" sz="2400" dirty="0"/>
              <a:t> </a:t>
            </a:r>
            <a:r>
              <a:rPr lang="nb-NO" sz="2400" dirty="0" err="1"/>
              <a:t>than</a:t>
            </a:r>
            <a:r>
              <a:rPr lang="nb-NO" sz="2400" dirty="0"/>
              <a:t> </a:t>
            </a:r>
            <a:r>
              <a:rPr lang="nb-NO" sz="2400" dirty="0" err="1"/>
              <a:t>performance</a:t>
            </a:r>
            <a:endParaRPr lang="nb-NO" sz="2400" dirty="0"/>
          </a:p>
          <a:p>
            <a:pPr lvl="1"/>
            <a:r>
              <a:rPr lang="nb-NO" sz="2400" dirty="0" err="1"/>
              <a:t>Intra</a:t>
            </a:r>
            <a:r>
              <a:rPr lang="nb-NO" sz="2400" dirty="0"/>
              <a:t>-AS: </a:t>
            </a:r>
            <a:r>
              <a:rPr lang="nb-NO" sz="2400" dirty="0" err="1"/>
              <a:t>Focuses</a:t>
            </a:r>
            <a:r>
              <a:rPr lang="nb-NO" sz="2400" dirty="0"/>
              <a:t> (most </a:t>
            </a:r>
            <a:r>
              <a:rPr lang="nb-NO" sz="2400" dirty="0" err="1"/>
              <a:t>often</a:t>
            </a:r>
            <a:r>
              <a:rPr lang="nb-NO" sz="2400" dirty="0"/>
              <a:t>) </a:t>
            </a:r>
            <a:r>
              <a:rPr lang="nb-NO" sz="2400" dirty="0" err="1"/>
              <a:t>on</a:t>
            </a:r>
            <a:r>
              <a:rPr lang="nb-NO" sz="2400" dirty="0"/>
              <a:t> </a:t>
            </a:r>
            <a:r>
              <a:rPr lang="nb-NO" sz="2400" dirty="0" err="1"/>
              <a:t>performance</a:t>
            </a:r>
            <a:endParaRPr lang="en-GB" sz="2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72A4AB-3866-4D1B-A689-66E68369FF3E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0" y="-7859"/>
            <a:ext cx="1262407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AF1C8AE-2CDD-414F-82E2-A8C08F8C4BDB}" type="slidenum">
              <a:rPr lang="en-US" smtClean="0"/>
              <a:pPr>
                <a:defRPr/>
              </a:pPr>
              <a:t>75</a:t>
            </a:fld>
            <a:r>
              <a:rPr lang="en-US" dirty="0"/>
              <a:t>/84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91967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91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91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91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91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91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91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91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91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91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91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91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91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155" grpId="0" build="p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r>
              <a:rPr lang="nb-NO" dirty="0" err="1">
                <a:solidFill>
                  <a:srgbClr val="FF0000"/>
                </a:solidFill>
              </a:rPr>
              <a:t>Looking</a:t>
            </a:r>
            <a:r>
              <a:rPr lang="nb-NO" dirty="0">
                <a:solidFill>
                  <a:srgbClr val="FF0000"/>
                </a:solidFill>
              </a:rPr>
              <a:t> glass</a:t>
            </a:r>
            <a:r>
              <a:rPr lang="nb-NO" dirty="0"/>
              <a:t> </a:t>
            </a:r>
            <a:r>
              <a:rPr lang="nb-NO" dirty="0" err="1"/>
              <a:t>routere</a:t>
            </a:r>
            <a:endParaRPr lang="nb-NO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1981200" y="1124744"/>
            <a:ext cx="8507288" cy="5256584"/>
          </a:xfrm>
        </p:spPr>
        <p:txBody>
          <a:bodyPr/>
          <a:lstStyle/>
          <a:p>
            <a:r>
              <a:rPr lang="nb-NO" dirty="0" err="1"/>
              <a:t>Some</a:t>
            </a:r>
            <a:r>
              <a:rPr lang="nb-NO" dirty="0"/>
              <a:t> "</a:t>
            </a:r>
            <a:r>
              <a:rPr lang="nb-NO" dirty="0" err="1"/>
              <a:t>kind</a:t>
            </a:r>
            <a:r>
              <a:rPr lang="nb-NO" dirty="0"/>
              <a:t>" </a:t>
            </a:r>
            <a:r>
              <a:rPr lang="nb-NO" dirty="0" err="1"/>
              <a:t>companies</a:t>
            </a:r>
            <a:r>
              <a:rPr lang="nb-NO" dirty="0"/>
              <a:t> let </a:t>
            </a:r>
            <a:r>
              <a:rPr lang="nb-NO" dirty="0" err="1"/>
              <a:t>you</a:t>
            </a:r>
            <a:r>
              <a:rPr lang="nb-NO" dirty="0"/>
              <a:t> </a:t>
            </a:r>
            <a:r>
              <a:rPr lang="nb-NO" dirty="0" err="1"/>
              <a:t>see</a:t>
            </a:r>
            <a:r>
              <a:rPr lang="nb-NO" dirty="0"/>
              <a:t> trunk </a:t>
            </a:r>
            <a:r>
              <a:rPr lang="nb-NO" dirty="0" err="1"/>
              <a:t>network</a:t>
            </a:r>
            <a:r>
              <a:rPr lang="nb-NO" dirty="0"/>
              <a:t> </a:t>
            </a:r>
            <a:r>
              <a:rPr lang="nb-NO" dirty="0" err="1"/>
              <a:t>routers</a:t>
            </a:r>
            <a:r>
              <a:rPr lang="nb-NO" dirty="0"/>
              <a:t> from </a:t>
            </a:r>
            <a:r>
              <a:rPr lang="nb-NO" dirty="0" err="1"/>
              <a:t>the</a:t>
            </a:r>
            <a:r>
              <a:rPr lang="nb-NO" dirty="0"/>
              <a:t> "</a:t>
            </a:r>
            <a:r>
              <a:rPr lang="nb-NO" dirty="0" err="1"/>
              <a:t>inside</a:t>
            </a:r>
            <a:r>
              <a:rPr lang="nb-NO" dirty="0"/>
              <a:t>" e.g. http://</a:t>
            </a:r>
            <a:r>
              <a:rPr lang="nb-NO" dirty="0" err="1"/>
              <a:t>lg.he.net</a:t>
            </a:r>
            <a:endParaRPr lang="nb-NO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528" y="2276872"/>
            <a:ext cx="4714324" cy="38042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1" name="Picture 3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5880" y="2276872"/>
            <a:ext cx="5510780" cy="26643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0FC833FA-9BBE-46CE-89F6-F436473C5675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0" y="-7859"/>
            <a:ext cx="1262407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AF1C8AE-2CDD-414F-82E2-A8C08F8C4BDB}" type="slidenum">
              <a:rPr lang="en-US" smtClean="0"/>
              <a:pPr>
                <a:defRPr/>
              </a:pPr>
              <a:t>76</a:t>
            </a:fld>
            <a:r>
              <a:rPr lang="en-US" dirty="0"/>
              <a:t>/84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69736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4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4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4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74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idx="4294967295"/>
            <p:custDataLst>
              <p:tags r:id="rId2"/>
            </p:custDataLst>
          </p:nvPr>
        </p:nvSpPr>
        <p:spPr>
          <a:xfrm>
            <a:off x="0" y="2060575"/>
            <a:ext cx="8424863" cy="1362075"/>
          </a:xfrm>
        </p:spPr>
        <p:txBody>
          <a:bodyPr>
            <a:normAutofit fontScale="90000"/>
          </a:bodyPr>
          <a:lstStyle/>
          <a:p>
            <a:r>
              <a:rPr lang="nb-NO" sz="15300" dirty="0" err="1"/>
              <a:t>I</a:t>
            </a:r>
            <a:r>
              <a:rPr lang="nb-NO" sz="3100" dirty="0" err="1"/>
              <a:t>nternet</a:t>
            </a:r>
            <a:r>
              <a:rPr lang="nb-NO" dirty="0"/>
              <a:t> </a:t>
            </a:r>
            <a:r>
              <a:rPr lang="nb-NO" sz="15300" dirty="0" err="1"/>
              <a:t>P</a:t>
            </a:r>
            <a:r>
              <a:rPr lang="nb-NO" sz="3100" dirty="0" err="1"/>
              <a:t>rotocol</a:t>
            </a:r>
            <a:r>
              <a:rPr lang="nb-NO" dirty="0"/>
              <a:t> </a:t>
            </a:r>
            <a:r>
              <a:rPr lang="nb-NO" sz="6700" dirty="0"/>
              <a:t>v</a:t>
            </a:r>
            <a:r>
              <a:rPr lang="nb-NO" sz="12800" dirty="0"/>
              <a:t>6</a:t>
            </a:r>
            <a:endParaRPr lang="nb-NO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29162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applaus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nb-NO"/>
              <a:t>IPv4 </a:t>
            </a:r>
            <a:r>
              <a:rPr lang="nb-NO">
                <a:sym typeface="Wingdings" pitchFamily="2" charset="2"/>
              </a:rPr>
              <a:t> IPv6</a:t>
            </a:r>
            <a:endParaRPr lang="en-GB"/>
          </a:p>
        </p:txBody>
      </p:sp>
      <p:sp>
        <p:nvSpPr>
          <p:cNvPr id="62467" name="Rectangle 3"/>
          <p:cNvSpPr>
            <a:spLocks noGrp="1" noChangeArrowheads="1"/>
          </p:cNvSpPr>
          <p:nvPr>
            <p:ph idx="1"/>
            <p:custDataLst>
              <p:tags r:id="rId3"/>
            </p:custDataLst>
          </p:nvPr>
        </p:nvSpPr>
        <p:spPr/>
        <p:txBody>
          <a:bodyPr>
            <a:normAutofit/>
          </a:bodyPr>
          <a:lstStyle/>
          <a:p>
            <a:r>
              <a:rPr lang="nb-NO" dirty="0"/>
              <a:t>The </a:t>
            </a:r>
            <a:r>
              <a:rPr lang="nb-NO" dirty="0" err="1"/>
              <a:t>colossal</a:t>
            </a:r>
            <a:r>
              <a:rPr lang="nb-NO" dirty="0"/>
              <a:t> </a:t>
            </a:r>
            <a:r>
              <a:rPr lang="nb-NO" dirty="0" err="1"/>
              <a:t>growth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Internet</a:t>
            </a:r>
            <a:r>
              <a:rPr lang="nb-NO" dirty="0"/>
              <a:t> </a:t>
            </a:r>
            <a:r>
              <a:rPr lang="nb-NO" dirty="0" err="1"/>
              <a:t>requires</a:t>
            </a:r>
            <a:r>
              <a:rPr lang="nb-NO" dirty="0"/>
              <a:t> more and more </a:t>
            </a:r>
            <a:r>
              <a:rPr lang="nb-NO" dirty="0" err="1"/>
              <a:t>addresses</a:t>
            </a:r>
            <a:endParaRPr lang="nb-NO" dirty="0"/>
          </a:p>
          <a:p>
            <a:r>
              <a:rPr lang="nb-NO" dirty="0" err="1"/>
              <a:t>Feb</a:t>
            </a:r>
            <a:r>
              <a:rPr lang="nb-NO" dirty="0"/>
              <a:t> 3 In 2011, </a:t>
            </a:r>
            <a:r>
              <a:rPr lang="nb-NO" dirty="0" err="1"/>
              <a:t>the</a:t>
            </a:r>
            <a:r>
              <a:rPr lang="nb-NO" dirty="0"/>
              <a:t> latest IPv4 </a:t>
            </a:r>
            <a:r>
              <a:rPr lang="nb-NO" dirty="0" err="1"/>
              <a:t>address</a:t>
            </a:r>
            <a:r>
              <a:rPr lang="nb-NO" dirty="0"/>
              <a:t> </a:t>
            </a:r>
            <a:r>
              <a:rPr lang="nb-NO" dirty="0" err="1"/>
              <a:t>blocks</a:t>
            </a:r>
            <a:r>
              <a:rPr lang="nb-NO" dirty="0"/>
              <a:t> </a:t>
            </a:r>
            <a:r>
              <a:rPr lang="nb-NO" dirty="0" err="1"/>
              <a:t>were</a:t>
            </a:r>
            <a:r>
              <a:rPr lang="nb-NO" dirty="0"/>
              <a:t> </a:t>
            </a:r>
            <a:r>
              <a:rPr lang="nb-NO" dirty="0" err="1"/>
              <a:t>assigned</a:t>
            </a:r>
            <a:r>
              <a:rPr lang="nb-NO" dirty="0"/>
              <a:t> to </a:t>
            </a:r>
            <a:r>
              <a:rPr lang="nb-NO" dirty="0" err="1"/>
              <a:t>the</a:t>
            </a:r>
            <a:r>
              <a:rPr lang="nb-NO" dirty="0"/>
              <a:t> Continental Registers!</a:t>
            </a:r>
          </a:p>
          <a:p>
            <a:r>
              <a:rPr lang="nb-NO" dirty="0"/>
              <a:t>IPv6 </a:t>
            </a:r>
            <a:r>
              <a:rPr lang="nb-NO" dirty="0" err="1"/>
              <a:t>increases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address</a:t>
            </a:r>
            <a:r>
              <a:rPr lang="nb-NO" dirty="0"/>
              <a:t> </a:t>
            </a:r>
            <a:r>
              <a:rPr lang="nb-NO" dirty="0" err="1"/>
              <a:t>field</a:t>
            </a:r>
            <a:r>
              <a:rPr lang="nb-NO" dirty="0"/>
              <a:t> from </a:t>
            </a:r>
            <a:r>
              <a:rPr lang="nb-NO" dirty="0">
                <a:solidFill>
                  <a:srgbClr val="FF0000"/>
                </a:solidFill>
              </a:rPr>
              <a:t>32</a:t>
            </a:r>
            <a:r>
              <a:rPr lang="nb-NO" dirty="0"/>
              <a:t> to </a:t>
            </a:r>
            <a:r>
              <a:rPr lang="nb-NO" dirty="0">
                <a:solidFill>
                  <a:srgbClr val="FF0000"/>
                </a:solidFill>
              </a:rPr>
              <a:t>128</a:t>
            </a:r>
            <a:r>
              <a:rPr lang="nb-NO" dirty="0"/>
              <a:t> bits</a:t>
            </a:r>
          </a:p>
          <a:p>
            <a:r>
              <a:rPr lang="nb-NO" dirty="0" err="1">
                <a:solidFill>
                  <a:srgbClr val="FF0000"/>
                </a:solidFill>
              </a:rPr>
              <a:t>Simplifies</a:t>
            </a:r>
            <a:r>
              <a:rPr lang="nb-NO" dirty="0"/>
              <a:t> header format</a:t>
            </a:r>
          </a:p>
          <a:p>
            <a:pPr lvl="1"/>
            <a:r>
              <a:rPr lang="nb-NO" dirty="0" err="1"/>
              <a:t>Removes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possibility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fragmentation</a:t>
            </a:r>
            <a:endParaRPr lang="nb-NO" dirty="0"/>
          </a:p>
          <a:p>
            <a:pPr lvl="1"/>
            <a:r>
              <a:rPr lang="nb-NO" dirty="0" err="1"/>
              <a:t>Removes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checksum</a:t>
            </a:r>
            <a:r>
              <a:rPr lang="nb-NO" dirty="0"/>
              <a:t>.</a:t>
            </a:r>
          </a:p>
          <a:p>
            <a:r>
              <a:rPr lang="nb-NO" dirty="0" err="1"/>
              <a:t>Simplifies</a:t>
            </a:r>
            <a:r>
              <a:rPr lang="nb-NO" dirty="0"/>
              <a:t> </a:t>
            </a:r>
            <a:r>
              <a:rPr lang="nb-NO" dirty="0" err="1"/>
              <a:t>addressing</a:t>
            </a:r>
            <a:r>
              <a:rPr lang="nb-NO" dirty="0"/>
              <a:t> and data </a:t>
            </a:r>
            <a:r>
              <a:rPr lang="nb-NO" dirty="0" err="1"/>
              <a:t>flow</a:t>
            </a:r>
            <a:endParaRPr lang="nb-NO" dirty="0"/>
          </a:p>
          <a:p>
            <a:r>
              <a:rPr lang="nb-NO" dirty="0" err="1"/>
              <a:t>Fixed</a:t>
            </a:r>
            <a:r>
              <a:rPr lang="nb-NO" dirty="0"/>
              <a:t> header </a:t>
            </a:r>
            <a:r>
              <a:rPr lang="nb-NO" dirty="0" err="1"/>
              <a:t>length</a:t>
            </a:r>
            <a:r>
              <a:rPr lang="nb-NO" dirty="0"/>
              <a:t> = 40 bytes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9C5FA9-0992-4A58-85E3-9867C4B5284E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0" y="-7859"/>
            <a:ext cx="1262407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AF1C8AE-2CDD-414F-82E2-A8C08F8C4BDB}" type="slidenum">
              <a:rPr lang="en-US" smtClean="0"/>
              <a:pPr>
                <a:defRPr/>
              </a:pPr>
              <a:t>78</a:t>
            </a:fld>
            <a:r>
              <a:rPr lang="en-US" dirty="0"/>
              <a:t>/84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18391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467" grpId="0" build="p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7" name="Rectangle 2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nb-NO" sz="3600" dirty="0"/>
              <a:t>IPv6 header</a:t>
            </a:r>
            <a:endParaRPr lang="en-GB" sz="3600" dirty="0"/>
          </a:p>
        </p:txBody>
      </p:sp>
      <p:sp>
        <p:nvSpPr>
          <p:cNvPr id="67588" name="Rectangle 3"/>
          <p:cNvSpPr>
            <a:spLocks noGrp="1" noChangeArrowheads="1"/>
          </p:cNvSpPr>
          <p:nvPr>
            <p:ph idx="1"/>
            <p:custDataLst>
              <p:tags r:id="rId3"/>
            </p:custDataLst>
          </p:nvPr>
        </p:nvSpPr>
        <p:spPr/>
        <p:txBody>
          <a:bodyPr>
            <a:normAutofit lnSpcReduction="10000"/>
          </a:bodyPr>
          <a:lstStyle/>
          <a:p>
            <a:pPr eaLnBrk="1" hangingPunct="1">
              <a:lnSpc>
                <a:spcPct val="80000"/>
              </a:lnSpc>
            </a:pPr>
            <a:r>
              <a:rPr lang="nb-NO" dirty="0"/>
              <a:t>Version: 0110</a:t>
            </a:r>
          </a:p>
          <a:p>
            <a:pPr eaLnBrk="1" hangingPunct="1">
              <a:lnSpc>
                <a:spcPct val="80000"/>
              </a:lnSpc>
            </a:pPr>
            <a:r>
              <a:rPr lang="nb-NO" dirty="0" err="1"/>
              <a:t>Traffic</a:t>
            </a:r>
            <a:r>
              <a:rPr lang="nb-NO" dirty="0"/>
              <a:t> Class</a:t>
            </a:r>
          </a:p>
          <a:p>
            <a:pPr lvl="1">
              <a:lnSpc>
                <a:spcPct val="80000"/>
              </a:lnSpc>
            </a:pPr>
            <a:r>
              <a:rPr lang="nb-NO" dirty="0"/>
              <a:t>Prioritering innad i en datastrøm</a:t>
            </a:r>
          </a:p>
          <a:p>
            <a:pPr eaLnBrk="1" hangingPunct="1">
              <a:lnSpc>
                <a:spcPct val="80000"/>
              </a:lnSpc>
            </a:pPr>
            <a:r>
              <a:rPr lang="nb-NO" dirty="0" err="1"/>
              <a:t>Flow</a:t>
            </a:r>
            <a:r>
              <a:rPr lang="nb-NO" dirty="0"/>
              <a:t> </a:t>
            </a:r>
            <a:r>
              <a:rPr lang="nb-NO" dirty="0" err="1"/>
              <a:t>Label</a:t>
            </a:r>
            <a:endParaRPr lang="nb-NO" dirty="0"/>
          </a:p>
          <a:p>
            <a:pPr lvl="1" eaLnBrk="1" hangingPunct="1">
              <a:lnSpc>
                <a:spcPct val="80000"/>
              </a:lnSpc>
            </a:pPr>
            <a:r>
              <a:rPr lang="nb-NO" dirty="0" err="1"/>
              <a:t>QoS</a:t>
            </a:r>
            <a:endParaRPr lang="nb-NO" dirty="0"/>
          </a:p>
          <a:p>
            <a:pPr lvl="1">
              <a:lnSpc>
                <a:spcPct val="80000"/>
              </a:lnSpc>
            </a:pPr>
            <a:r>
              <a:rPr lang="nb-NO" dirty="0"/>
              <a:t>Ensure </a:t>
            </a:r>
            <a:r>
              <a:rPr lang="nb-NO" dirty="0" err="1"/>
              <a:t>differentiation</a:t>
            </a:r>
            <a:r>
              <a:rPr lang="nb-NO" dirty="0"/>
              <a:t> in service </a:t>
            </a:r>
            <a:r>
              <a:rPr lang="nb-NO" dirty="0" err="1"/>
              <a:t>quality</a:t>
            </a:r>
            <a:endParaRPr lang="nb-NO" dirty="0"/>
          </a:p>
          <a:p>
            <a:pPr lvl="1">
              <a:lnSpc>
                <a:spcPct val="80000"/>
              </a:lnSpc>
            </a:pPr>
            <a:r>
              <a:rPr lang="nb-NO" dirty="0" err="1"/>
              <a:t>Something</a:t>
            </a:r>
            <a:r>
              <a:rPr lang="nb-NO" dirty="0"/>
              <a:t> </a:t>
            </a:r>
            <a:r>
              <a:rPr lang="nb-NO" dirty="0" err="1"/>
              <a:t>vaguely</a:t>
            </a:r>
            <a:r>
              <a:rPr lang="nb-NO" dirty="0"/>
              <a:t> </a:t>
            </a:r>
            <a:r>
              <a:rPr lang="nb-NO" dirty="0" err="1"/>
              <a:t>defined</a:t>
            </a:r>
            <a:r>
              <a:rPr lang="nb-NO" dirty="0"/>
              <a:t> </a:t>
            </a:r>
            <a:br>
              <a:rPr lang="nb-NO" dirty="0"/>
            </a:br>
            <a:r>
              <a:rPr lang="nb-NO" dirty="0"/>
              <a:t>- variable </a:t>
            </a:r>
            <a:r>
              <a:rPr lang="nb-NO" dirty="0" err="1"/>
              <a:t>router</a:t>
            </a:r>
            <a:r>
              <a:rPr lang="nb-NO" dirty="0"/>
              <a:t> support</a:t>
            </a:r>
          </a:p>
          <a:p>
            <a:pPr eaLnBrk="1" hangingPunct="1">
              <a:lnSpc>
                <a:spcPct val="80000"/>
              </a:lnSpc>
            </a:pPr>
            <a:r>
              <a:rPr lang="nb-NO" dirty="0" err="1"/>
              <a:t>Payload</a:t>
            </a:r>
            <a:r>
              <a:rPr lang="nb-NO" dirty="0"/>
              <a:t> </a:t>
            </a:r>
            <a:r>
              <a:rPr lang="nb-NO" dirty="0" err="1"/>
              <a:t>length</a:t>
            </a:r>
            <a:endParaRPr lang="nb-NO" dirty="0"/>
          </a:p>
          <a:p>
            <a:pPr lvl="1">
              <a:lnSpc>
                <a:spcPct val="80000"/>
              </a:lnSpc>
            </a:pPr>
            <a:r>
              <a:rPr lang="nb-NO" dirty="0" err="1"/>
              <a:t>Number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bytes </a:t>
            </a:r>
            <a:r>
              <a:rPr lang="nb-NO" dirty="0" err="1"/>
              <a:t>with</a:t>
            </a:r>
            <a:r>
              <a:rPr lang="nb-NO" dirty="0"/>
              <a:t> </a:t>
            </a:r>
            <a:r>
              <a:rPr lang="nb-NO" dirty="0" err="1"/>
              <a:t>payload</a:t>
            </a:r>
            <a:endParaRPr lang="nb-NO" dirty="0"/>
          </a:p>
          <a:p>
            <a:pPr eaLnBrk="1" hangingPunct="1">
              <a:lnSpc>
                <a:spcPct val="80000"/>
              </a:lnSpc>
            </a:pPr>
            <a:r>
              <a:rPr lang="nb-NO" dirty="0" err="1"/>
              <a:t>Next</a:t>
            </a:r>
            <a:r>
              <a:rPr lang="nb-NO" dirty="0"/>
              <a:t> Header</a:t>
            </a:r>
          </a:p>
          <a:p>
            <a:pPr lvl="1">
              <a:lnSpc>
                <a:spcPct val="80000"/>
              </a:lnSpc>
            </a:pPr>
            <a:r>
              <a:rPr lang="nb-NO" dirty="0" err="1"/>
              <a:t>Protocol</a:t>
            </a:r>
            <a:r>
              <a:rPr lang="nb-NO" dirty="0"/>
              <a:t> at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level</a:t>
            </a:r>
            <a:r>
              <a:rPr lang="nb-NO" dirty="0"/>
              <a:t> </a:t>
            </a:r>
            <a:r>
              <a:rPr lang="nb-NO" dirty="0" err="1"/>
              <a:t>above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stack</a:t>
            </a:r>
            <a:r>
              <a:rPr lang="nb-NO" dirty="0"/>
              <a:t> (UDP, TCP,…?)</a:t>
            </a:r>
          </a:p>
          <a:p>
            <a:pPr lvl="1">
              <a:lnSpc>
                <a:spcPct val="80000"/>
              </a:lnSpc>
            </a:pPr>
            <a:r>
              <a:rPr lang="nb-NO" dirty="0" err="1"/>
              <a:t>Can</a:t>
            </a:r>
            <a:r>
              <a:rPr lang="nb-NO" dirty="0"/>
              <a:t> / </a:t>
            </a:r>
            <a:r>
              <a:rPr lang="nb-NO" dirty="0" err="1"/>
              <a:t>will</a:t>
            </a:r>
            <a:r>
              <a:rPr lang="nb-NO" dirty="0"/>
              <a:t> </a:t>
            </a:r>
            <a:r>
              <a:rPr lang="nb-NO" dirty="0" err="1"/>
              <a:t>also</a:t>
            </a:r>
            <a:r>
              <a:rPr lang="nb-NO" dirty="0"/>
              <a:t> be Header </a:t>
            </a:r>
            <a:r>
              <a:rPr lang="nb-NO" dirty="0" err="1"/>
              <a:t>extensions</a:t>
            </a:r>
            <a:r>
              <a:rPr lang="nb-NO" dirty="0"/>
              <a:t> </a:t>
            </a:r>
            <a:r>
              <a:rPr lang="nb-NO" dirty="0" err="1"/>
              <a:t>such</a:t>
            </a:r>
            <a:r>
              <a:rPr lang="nb-NO" dirty="0"/>
              <a:t> as </a:t>
            </a:r>
            <a:r>
              <a:rPr lang="nb-NO" sz="2400" b="1" dirty="0" err="1">
                <a:solidFill>
                  <a:schemeClr val="accent2"/>
                </a:solidFill>
              </a:rPr>
              <a:t>IPSec</a:t>
            </a:r>
            <a:endParaRPr lang="nb-NO" sz="2400" b="1" dirty="0">
              <a:solidFill>
                <a:schemeClr val="accent2"/>
              </a:solidFill>
            </a:endParaRPr>
          </a:p>
          <a:p>
            <a:pPr eaLnBrk="1" hangingPunct="1">
              <a:lnSpc>
                <a:spcPct val="80000"/>
              </a:lnSpc>
            </a:pPr>
            <a:r>
              <a:rPr lang="nb-NO" dirty="0"/>
              <a:t>Hop Limit</a:t>
            </a:r>
          </a:p>
          <a:p>
            <a:pPr lvl="1">
              <a:lnSpc>
                <a:spcPct val="80000"/>
              </a:lnSpc>
            </a:pPr>
            <a:r>
              <a:rPr lang="nb-NO" dirty="0" err="1"/>
              <a:t>Corresponds</a:t>
            </a:r>
            <a:r>
              <a:rPr lang="nb-NO" dirty="0"/>
              <a:t> to TTL as </a:t>
            </a:r>
            <a:r>
              <a:rPr lang="nb-NO" dirty="0" err="1"/>
              <a:t>practiced</a:t>
            </a:r>
            <a:r>
              <a:rPr lang="nb-NO" dirty="0"/>
              <a:t> IPv4</a:t>
            </a:r>
          </a:p>
          <a:p>
            <a:pPr eaLnBrk="1" hangingPunct="1">
              <a:lnSpc>
                <a:spcPct val="80000"/>
              </a:lnSpc>
            </a:pPr>
            <a:r>
              <a:rPr lang="nb-NO" dirty="0"/>
              <a:t>DATA</a:t>
            </a:r>
            <a:endParaRPr lang="en-GB" dirty="0"/>
          </a:p>
        </p:txBody>
      </p:sp>
      <p:pic>
        <p:nvPicPr>
          <p:cNvPr id="8" name="Picture 5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7023026" y="188640"/>
            <a:ext cx="3635896" cy="3151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FC27F1AF-DA48-4552-8957-A36725856DFC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0" y="-7859"/>
            <a:ext cx="1262407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AF1C8AE-2CDD-414F-82E2-A8C08F8C4BDB}" type="slidenum">
              <a:rPr lang="en-US" smtClean="0"/>
              <a:pPr>
                <a:defRPr/>
              </a:pPr>
              <a:t>79</a:t>
            </a:fld>
            <a:r>
              <a:rPr lang="en-US" dirty="0"/>
              <a:t>/84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18271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75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75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75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75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75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75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75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75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75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75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758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758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758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758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6758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6758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6758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6758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6758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6758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6758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6758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6758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6758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6758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6758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6758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6758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6758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6758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588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1026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r>
              <a:rPr lang="nb-NO" dirty="0"/>
              <a:t>IPv4 </a:t>
            </a:r>
            <a:r>
              <a:rPr lang="nb-NO" dirty="0" err="1"/>
              <a:t>addressing</a:t>
            </a:r>
            <a:endParaRPr lang="en-GB" dirty="0"/>
          </a:p>
        </p:txBody>
      </p:sp>
      <p:sp>
        <p:nvSpPr>
          <p:cNvPr id="43011" name="Rectangle 1027"/>
          <p:cNvSpPr>
            <a:spLocks noGrp="1" noChangeArrowheads="1"/>
          </p:cNvSpPr>
          <p:nvPr>
            <p:ph idx="1"/>
            <p:custDataLst>
              <p:tags r:id="rId3"/>
            </p:custDataLst>
          </p:nvPr>
        </p:nvSpPr>
        <p:spPr>
          <a:xfrm>
            <a:off x="1919289" y="1052513"/>
            <a:ext cx="4225925" cy="5410200"/>
          </a:xfrm>
        </p:spPr>
        <p:txBody>
          <a:bodyPr/>
          <a:lstStyle/>
          <a:p>
            <a:pPr>
              <a:defRPr/>
            </a:pPr>
            <a:r>
              <a:rPr lang="nb-NO" sz="2800" dirty="0"/>
              <a:t>IPv4 </a:t>
            </a:r>
            <a:r>
              <a:rPr lang="nb-NO" sz="2800" dirty="0" err="1"/>
              <a:t>address</a:t>
            </a:r>
            <a:r>
              <a:rPr lang="nb-NO" sz="2800" dirty="0"/>
              <a:t>: </a:t>
            </a:r>
            <a:r>
              <a:rPr lang="nb-NO" sz="2800" dirty="0">
                <a:solidFill>
                  <a:srgbClr val="FF0000"/>
                </a:solidFill>
              </a:rPr>
              <a:t>32-bit </a:t>
            </a:r>
            <a:r>
              <a:rPr lang="nb-NO" sz="2800" dirty="0"/>
              <a:t>«</a:t>
            </a:r>
            <a:r>
              <a:rPr lang="nb-NO" sz="2800" dirty="0">
                <a:solidFill>
                  <a:schemeClr val="accent4"/>
                </a:solidFill>
              </a:rPr>
              <a:t>id» </a:t>
            </a:r>
            <a:r>
              <a:rPr lang="nb-NO" sz="2800" dirty="0"/>
              <a:t>for </a:t>
            </a:r>
            <a:r>
              <a:rPr lang="nb-NO" sz="2800" dirty="0" err="1"/>
              <a:t>each</a:t>
            </a:r>
            <a:r>
              <a:rPr lang="nb-NO" sz="2800" dirty="0"/>
              <a:t> host and </a:t>
            </a:r>
            <a:r>
              <a:rPr lang="nb-NO" sz="2800" dirty="0" err="1"/>
              <a:t>router</a:t>
            </a:r>
            <a:r>
              <a:rPr lang="nb-NO" sz="2800" dirty="0"/>
              <a:t> </a:t>
            </a:r>
            <a:r>
              <a:rPr lang="nb-NO" sz="2800" dirty="0" err="1">
                <a:solidFill>
                  <a:srgbClr val="FF0000"/>
                </a:solidFill>
              </a:rPr>
              <a:t>interface</a:t>
            </a:r>
            <a:r>
              <a:rPr lang="nb-NO" sz="2800" dirty="0">
                <a:solidFill>
                  <a:srgbClr val="FF0000"/>
                </a:solidFill>
              </a:rPr>
              <a:t> </a:t>
            </a:r>
            <a:r>
              <a:rPr lang="nb-NO" sz="2800" dirty="0"/>
              <a:t>(</a:t>
            </a:r>
            <a:r>
              <a:rPr lang="nb-NO" sz="2800" dirty="0">
                <a:solidFill>
                  <a:srgbClr val="0070C0"/>
                </a:solidFill>
              </a:rPr>
              <a:t>adapter</a:t>
            </a:r>
            <a:r>
              <a:rPr lang="nb-NO" sz="2800" dirty="0"/>
              <a:t>)</a:t>
            </a:r>
          </a:p>
          <a:p>
            <a:pPr>
              <a:defRPr/>
            </a:pPr>
            <a:r>
              <a:rPr lang="nb-NO" sz="2800" dirty="0"/>
              <a:t>A host </a:t>
            </a:r>
            <a:r>
              <a:rPr lang="nb-NO" sz="2800" dirty="0" err="1"/>
              <a:t>can</a:t>
            </a:r>
            <a:r>
              <a:rPr lang="nb-NO" sz="2800" dirty="0"/>
              <a:t> have multiple </a:t>
            </a:r>
            <a:r>
              <a:rPr lang="nb-NO" sz="2800" dirty="0" err="1"/>
              <a:t>interfaces</a:t>
            </a:r>
            <a:endParaRPr lang="nb-NO" sz="2800" dirty="0"/>
          </a:p>
          <a:p>
            <a:pPr>
              <a:defRPr/>
            </a:pPr>
            <a:r>
              <a:rPr lang="nb-NO" sz="2800" dirty="0"/>
              <a:t>A </a:t>
            </a:r>
            <a:r>
              <a:rPr lang="nb-NO" sz="2800" dirty="0" err="1"/>
              <a:t>router</a:t>
            </a:r>
            <a:r>
              <a:rPr lang="nb-NO" sz="2800" dirty="0"/>
              <a:t> </a:t>
            </a:r>
            <a:r>
              <a:rPr lang="nb-NO" sz="2800" dirty="0" err="1"/>
              <a:t>usually</a:t>
            </a:r>
            <a:r>
              <a:rPr lang="nb-NO" sz="2800" dirty="0"/>
              <a:t> has </a:t>
            </a:r>
            <a:r>
              <a:rPr lang="nb-NO" sz="2800" dirty="0" err="1"/>
              <a:t>several</a:t>
            </a:r>
            <a:r>
              <a:rPr lang="nb-NO" sz="2800" dirty="0"/>
              <a:t> </a:t>
            </a:r>
            <a:r>
              <a:rPr lang="nb-NO" sz="2800" dirty="0" err="1"/>
              <a:t>connections</a:t>
            </a:r>
            <a:r>
              <a:rPr lang="nb-NO" sz="2800" dirty="0"/>
              <a:t>, </a:t>
            </a:r>
            <a:r>
              <a:rPr lang="nb-NO" sz="2800" dirty="0" err="1"/>
              <a:t>each</a:t>
            </a:r>
            <a:r>
              <a:rPr lang="nb-NO" sz="2800" dirty="0"/>
              <a:t> </a:t>
            </a:r>
            <a:r>
              <a:rPr lang="nb-NO" sz="2800" dirty="0" err="1"/>
              <a:t>with</a:t>
            </a:r>
            <a:r>
              <a:rPr lang="nb-NO" sz="2800" dirty="0"/>
              <a:t> </a:t>
            </a:r>
            <a:r>
              <a:rPr lang="nb-NO" sz="2800" dirty="0" err="1"/>
              <a:t>its</a:t>
            </a:r>
            <a:r>
              <a:rPr lang="nb-NO" sz="2800" dirty="0"/>
              <a:t> </a:t>
            </a:r>
            <a:r>
              <a:rPr lang="nb-NO" sz="2800" dirty="0" err="1"/>
              <a:t>own</a:t>
            </a:r>
            <a:r>
              <a:rPr lang="nb-NO" sz="2800" dirty="0"/>
              <a:t> </a:t>
            </a:r>
            <a:r>
              <a:rPr lang="nb-NO" sz="2800" dirty="0" err="1"/>
              <a:t>interface</a:t>
            </a:r>
            <a:endParaRPr lang="nb-NO" sz="2800" dirty="0"/>
          </a:p>
          <a:p>
            <a:pPr>
              <a:defRPr/>
            </a:pPr>
            <a:r>
              <a:rPr lang="nb-NO" sz="2800" dirty="0">
                <a:solidFill>
                  <a:srgbClr val="0070C0"/>
                </a:solidFill>
              </a:rPr>
              <a:t>IP </a:t>
            </a:r>
            <a:r>
              <a:rPr lang="nb-NO" sz="2800" dirty="0" err="1">
                <a:solidFill>
                  <a:srgbClr val="0070C0"/>
                </a:solidFill>
              </a:rPr>
              <a:t>address</a:t>
            </a:r>
            <a:r>
              <a:rPr lang="nb-NO" sz="2800" dirty="0">
                <a:solidFill>
                  <a:srgbClr val="0070C0"/>
                </a:solidFill>
              </a:rPr>
              <a:t> </a:t>
            </a:r>
            <a:r>
              <a:rPr lang="nb-NO" sz="2800" dirty="0" err="1">
                <a:solidFill>
                  <a:srgbClr val="0070C0"/>
                </a:solidFill>
              </a:rPr>
              <a:t>belongs</a:t>
            </a:r>
            <a:r>
              <a:rPr lang="nb-NO" sz="2800" dirty="0">
                <a:solidFill>
                  <a:srgbClr val="0070C0"/>
                </a:solidFill>
              </a:rPr>
              <a:t> to </a:t>
            </a:r>
            <a:r>
              <a:rPr lang="nb-NO" sz="2800" dirty="0" err="1">
                <a:solidFill>
                  <a:srgbClr val="0070C0"/>
                </a:solidFill>
              </a:rPr>
              <a:t>each</a:t>
            </a:r>
            <a:r>
              <a:rPr lang="nb-NO" sz="2800" dirty="0">
                <a:solidFill>
                  <a:srgbClr val="0070C0"/>
                </a:solidFill>
              </a:rPr>
              <a:t> </a:t>
            </a:r>
            <a:r>
              <a:rPr lang="nb-NO" sz="2800" dirty="0" err="1">
                <a:solidFill>
                  <a:srgbClr val="0070C0"/>
                </a:solidFill>
              </a:rPr>
              <a:t>interface</a:t>
            </a:r>
            <a:endParaRPr lang="nb-NO" sz="2800" u="sng" dirty="0">
              <a:solidFill>
                <a:srgbClr val="0070C0"/>
              </a:solidFill>
            </a:endParaRPr>
          </a:p>
        </p:txBody>
      </p:sp>
      <p:pic>
        <p:nvPicPr>
          <p:cNvPr id="43012" name="Picture 1028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7010400" y="1066800"/>
            <a:ext cx="3657600" cy="3030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3013" name="Picture 1029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7010400" y="4876801"/>
            <a:ext cx="3657600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D8378106-F6C3-4D2D-97FA-458435D75552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0" y="-7859"/>
            <a:ext cx="1262407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AF1C8AE-2CDD-414F-82E2-A8C08F8C4BDB}" type="slidenum">
              <a:rPr lang="en-US" smtClean="0"/>
              <a:pPr>
                <a:defRPr/>
              </a:pPr>
              <a:t>8</a:t>
            </a:fld>
            <a:r>
              <a:rPr lang="en-US" dirty="0"/>
              <a:t>/84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30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30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30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430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430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30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30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30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30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30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30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430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30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430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011" grpId="0" uiExpand="1" build="p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r>
              <a:rPr lang="nb-NO" dirty="0" err="1"/>
              <a:t>Transition</a:t>
            </a:r>
            <a:r>
              <a:rPr lang="nb-NO" dirty="0"/>
              <a:t> from IPv4 to IPv6</a:t>
            </a:r>
            <a:endParaRPr lang="en-GB" dirty="0"/>
          </a:p>
        </p:txBody>
      </p:sp>
      <p:sp>
        <p:nvSpPr>
          <p:cNvPr id="64515" name="Rectangle 3"/>
          <p:cNvSpPr>
            <a:spLocks noGrp="1" noChangeArrowheads="1"/>
          </p:cNvSpPr>
          <p:nvPr>
            <p:ph idx="1"/>
            <p:custDataLst>
              <p:tags r:id="rId3"/>
            </p:custDataLst>
          </p:nvPr>
        </p:nvSpPr>
        <p:spPr/>
        <p:txBody>
          <a:bodyPr>
            <a:normAutofit/>
          </a:bodyPr>
          <a:lstStyle/>
          <a:p>
            <a:r>
              <a:rPr lang="nb-NO" dirty="0"/>
              <a:t>Impossible to </a:t>
            </a:r>
            <a:r>
              <a:rPr lang="nb-NO" dirty="0" err="1"/>
              <a:t>upgrade</a:t>
            </a:r>
            <a:r>
              <a:rPr lang="nb-NO" dirty="0"/>
              <a:t> all </a:t>
            </a:r>
            <a:r>
              <a:rPr lang="nb-NO" dirty="0" err="1"/>
              <a:t>routers</a:t>
            </a:r>
            <a:r>
              <a:rPr lang="nb-NO" dirty="0"/>
              <a:t> at </a:t>
            </a:r>
            <a:r>
              <a:rPr lang="nb-NO" dirty="0" err="1"/>
              <a:t>once</a:t>
            </a:r>
            <a:endParaRPr lang="nb-NO" dirty="0"/>
          </a:p>
          <a:p>
            <a:r>
              <a:rPr lang="nb-NO" dirty="0" err="1"/>
              <a:t>Transition</a:t>
            </a:r>
            <a:r>
              <a:rPr lang="nb-NO" dirty="0"/>
              <a:t> </a:t>
            </a:r>
            <a:r>
              <a:rPr lang="nb-NO" dirty="0" err="1"/>
              <a:t>period</a:t>
            </a:r>
            <a:r>
              <a:rPr lang="nb-NO" dirty="0"/>
              <a:t> </a:t>
            </a:r>
            <a:r>
              <a:rPr lang="nb-NO" dirty="0" err="1"/>
              <a:t>where</a:t>
            </a:r>
            <a:r>
              <a:rPr lang="nb-NO" dirty="0"/>
              <a:t> </a:t>
            </a:r>
            <a:r>
              <a:rPr lang="nb-NO" dirty="0" err="1"/>
              <a:t>both</a:t>
            </a:r>
            <a:r>
              <a:rPr lang="nb-NO" dirty="0"/>
              <a:t> types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routers</a:t>
            </a:r>
            <a:r>
              <a:rPr lang="nb-NO" dirty="0"/>
              <a:t> must be </a:t>
            </a:r>
            <a:r>
              <a:rPr lang="nb-NO" dirty="0" err="1"/>
              <a:t>able</a:t>
            </a:r>
            <a:r>
              <a:rPr lang="nb-NO" dirty="0"/>
              <a:t> to </a:t>
            </a:r>
            <a:r>
              <a:rPr lang="nb-NO" dirty="0" err="1"/>
              <a:t>operate</a:t>
            </a:r>
            <a:r>
              <a:rPr lang="nb-NO" dirty="0"/>
              <a:t> </a:t>
            </a:r>
            <a:r>
              <a:rPr lang="nb-NO" dirty="0" err="1"/>
              <a:t>together</a:t>
            </a:r>
            <a:endParaRPr lang="nb-NO" dirty="0"/>
          </a:p>
          <a:p>
            <a:r>
              <a:rPr lang="nb-NO" dirty="0" err="1"/>
              <a:t>Two</a:t>
            </a:r>
            <a:r>
              <a:rPr lang="nb-NO" dirty="0"/>
              <a:t> (</a:t>
            </a:r>
            <a:r>
              <a:rPr lang="nb-NO" dirty="0" err="1"/>
              <a:t>three</a:t>
            </a:r>
            <a:r>
              <a:rPr lang="nb-NO" dirty="0"/>
              <a:t>) </a:t>
            </a:r>
            <a:r>
              <a:rPr lang="nb-NO" dirty="0" err="1"/>
              <a:t>solutions</a:t>
            </a:r>
            <a:r>
              <a:rPr lang="nb-NO" dirty="0"/>
              <a:t> </a:t>
            </a:r>
            <a:r>
              <a:rPr lang="nb-NO" dirty="0" err="1"/>
              <a:t>are</a:t>
            </a:r>
            <a:r>
              <a:rPr lang="nb-NO" dirty="0"/>
              <a:t> in </a:t>
            </a:r>
            <a:r>
              <a:rPr lang="nb-NO" dirty="0" err="1"/>
              <a:t>use</a:t>
            </a:r>
            <a:r>
              <a:rPr lang="nb-NO" dirty="0"/>
              <a:t>:</a:t>
            </a:r>
          </a:p>
          <a:p>
            <a:pPr lvl="1" eaLnBrk="1" hangingPunct="1"/>
            <a:r>
              <a:rPr lang="nb-NO" dirty="0"/>
              <a:t>Dual </a:t>
            </a:r>
            <a:r>
              <a:rPr lang="nb-NO" dirty="0" err="1"/>
              <a:t>stack</a:t>
            </a:r>
            <a:endParaRPr lang="nb-NO" dirty="0"/>
          </a:p>
          <a:p>
            <a:pPr lvl="2"/>
            <a:r>
              <a:rPr lang="nb-NO" dirty="0"/>
              <a:t>The </a:t>
            </a:r>
            <a:r>
              <a:rPr lang="nb-NO" dirty="0" err="1"/>
              <a:t>router</a:t>
            </a:r>
            <a:r>
              <a:rPr lang="nb-NO" dirty="0"/>
              <a:t> understands </a:t>
            </a:r>
            <a:r>
              <a:rPr lang="nb-NO" dirty="0" err="1"/>
              <a:t>both</a:t>
            </a:r>
            <a:r>
              <a:rPr lang="nb-NO" dirty="0"/>
              <a:t> </a:t>
            </a:r>
            <a:r>
              <a:rPr lang="nb-NO" dirty="0" err="1"/>
              <a:t>protocols</a:t>
            </a:r>
            <a:r>
              <a:rPr lang="nb-NO" dirty="0"/>
              <a:t> and translates </a:t>
            </a:r>
            <a:r>
              <a:rPr lang="nb-NO" dirty="0" err="1"/>
              <a:t>between</a:t>
            </a:r>
            <a:r>
              <a:rPr lang="nb-NO" dirty="0"/>
              <a:t> </a:t>
            </a:r>
            <a:r>
              <a:rPr lang="nb-NO" dirty="0" err="1"/>
              <a:t>them</a:t>
            </a:r>
            <a:endParaRPr lang="nb-NO" dirty="0"/>
          </a:p>
          <a:p>
            <a:pPr lvl="2"/>
            <a:r>
              <a:rPr lang="nb-NO" dirty="0"/>
              <a:t>NAT64 / DNS64, (SLAAC)</a:t>
            </a:r>
          </a:p>
          <a:p>
            <a:pPr lvl="1" eaLnBrk="1" hangingPunct="1"/>
            <a:r>
              <a:rPr lang="nb-NO" dirty="0"/>
              <a:t>Tunneling</a:t>
            </a:r>
          </a:p>
          <a:p>
            <a:pPr lvl="2"/>
            <a:r>
              <a:rPr lang="nb-NO" dirty="0"/>
              <a:t>An IPv4 </a:t>
            </a:r>
            <a:r>
              <a:rPr lang="nb-NO" dirty="0" err="1"/>
              <a:t>router</a:t>
            </a:r>
            <a:r>
              <a:rPr lang="nb-NO" dirty="0"/>
              <a:t> </a:t>
            </a:r>
            <a:r>
              <a:rPr lang="nb-NO" dirty="0" err="1"/>
              <a:t>treats</a:t>
            </a:r>
            <a:r>
              <a:rPr lang="nb-NO" dirty="0"/>
              <a:t> IPv6 datagram as data and </a:t>
            </a:r>
            <a:r>
              <a:rPr lang="nb-NO" dirty="0" err="1"/>
              <a:t>leaves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datagram </a:t>
            </a:r>
            <a:r>
              <a:rPr lang="nb-NO" dirty="0" err="1"/>
              <a:t>untouched</a:t>
            </a:r>
            <a:r>
              <a:rPr lang="nb-NO" dirty="0"/>
              <a:t> (</a:t>
            </a:r>
            <a:r>
              <a:rPr lang="nb-NO" dirty="0" err="1"/>
              <a:t>wrapped</a:t>
            </a:r>
            <a:r>
              <a:rPr lang="nb-NO" dirty="0"/>
              <a:t> in IPv4)</a:t>
            </a:r>
          </a:p>
          <a:p>
            <a:pPr lvl="2"/>
            <a:r>
              <a:rPr lang="nb-NO" dirty="0"/>
              <a:t>6in4, 6rd, </a:t>
            </a:r>
            <a:r>
              <a:rPr lang="nb-NO" dirty="0" err="1"/>
              <a:t>Teredo</a:t>
            </a:r>
            <a:r>
              <a:rPr lang="nb-NO" dirty="0"/>
              <a:t>, ISATAP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E6268F-8DC0-4694-AC50-7D4B41F46766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0" y="-7859"/>
            <a:ext cx="1262407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AF1C8AE-2CDD-414F-82E2-A8C08F8C4BDB}" type="slidenum">
              <a:rPr lang="en-US" smtClean="0"/>
              <a:pPr>
                <a:defRPr/>
              </a:pPr>
              <a:t>80</a:t>
            </a:fld>
            <a:r>
              <a:rPr lang="en-US" dirty="0"/>
              <a:t>/84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26684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45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45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45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45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45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45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45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45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45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645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45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45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645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645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45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645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45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645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645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645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45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515" grpId="0" build="p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nb-NO"/>
              <a:t>Dual stack</a:t>
            </a:r>
            <a:endParaRPr lang="en-GB"/>
          </a:p>
        </p:txBody>
      </p:sp>
      <p:pic>
        <p:nvPicPr>
          <p:cNvPr id="65539" name="Picture 4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703512" y="908720"/>
            <a:ext cx="7239000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FEDBB4-FF68-4D1F-B230-44BCDB580F99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0" y="-7859"/>
            <a:ext cx="1262407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AF1C8AE-2CDD-414F-82E2-A8C08F8C4BDB}" type="slidenum">
              <a:rPr lang="en-US" smtClean="0"/>
              <a:pPr>
                <a:defRPr/>
              </a:pPr>
              <a:t>81</a:t>
            </a:fld>
            <a:r>
              <a:rPr lang="en-US" dirty="0"/>
              <a:t>/84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0246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nb-NO"/>
              <a:t>Tunneling</a:t>
            </a:r>
            <a:endParaRPr lang="en-GB"/>
          </a:p>
        </p:txBody>
      </p:sp>
      <p:pic>
        <p:nvPicPr>
          <p:cNvPr id="66563" name="Picture 5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847528" y="1124744"/>
            <a:ext cx="6480301" cy="456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E3EDF9-366C-4D01-B6F3-4137E484CADC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0" y="-7859"/>
            <a:ext cx="1262407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AF1C8AE-2CDD-414F-82E2-A8C08F8C4BDB}" type="slidenum">
              <a:rPr lang="en-US" smtClean="0"/>
              <a:pPr>
                <a:defRPr/>
              </a:pPr>
              <a:t>82</a:t>
            </a:fld>
            <a:r>
              <a:rPr lang="en-US" dirty="0"/>
              <a:t>/84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4444F81-F0DC-714D-9BFF-02C51B3A619A}"/>
              </a:ext>
            </a:extLst>
          </p:cNvPr>
          <p:cNvSpPr txBox="1"/>
          <p:nvPr/>
        </p:nvSpPr>
        <p:spPr>
          <a:xfrm>
            <a:off x="5320146" y="2092036"/>
            <a:ext cx="328808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IPv6 inside IPv4 when needed</a:t>
            </a:r>
            <a:endParaRPr lang="en-NO" dirty="0">
              <a:solidFill>
                <a:srgbClr val="FF000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96455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9" name="Rectangle 2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r>
              <a:rPr lang="nb-NO" sz="3600" dirty="0"/>
              <a:t>IPv6 </a:t>
            </a:r>
            <a:r>
              <a:rPr lang="nb-NO" sz="3600" dirty="0" err="1"/>
              <a:t>notation</a:t>
            </a:r>
            <a:endParaRPr lang="en-GB" sz="3600" dirty="0"/>
          </a:p>
        </p:txBody>
      </p:sp>
      <p:sp>
        <p:nvSpPr>
          <p:cNvPr id="13320" name="Rectangle 3"/>
          <p:cNvSpPr>
            <a:spLocks noGrp="1" noChangeArrowheads="1"/>
          </p:cNvSpPr>
          <p:nvPr>
            <p:ph idx="1"/>
            <p:custDataLst>
              <p:tags r:id="rId3"/>
            </p:custDataLst>
          </p:nvPr>
        </p:nvSpPr>
        <p:spPr>
          <a:xfrm>
            <a:off x="2209800" y="1066800"/>
            <a:ext cx="7773988" cy="128270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nb-NO" sz="2800" dirty="0"/>
              <a:t>128 bits (16 bytes) </a:t>
            </a:r>
            <a:r>
              <a:rPr lang="nb-NO" sz="2800" dirty="0" err="1"/>
              <a:t>are</a:t>
            </a:r>
            <a:r>
              <a:rPr lang="nb-NO" sz="2800" dirty="0"/>
              <a:t> </a:t>
            </a:r>
            <a:r>
              <a:rPr lang="nb-NO" sz="2800" dirty="0" err="1"/>
              <a:t>written</a:t>
            </a:r>
            <a:r>
              <a:rPr lang="nb-NO" sz="2800" dirty="0"/>
              <a:t> </a:t>
            </a:r>
            <a:r>
              <a:rPr lang="nb-NO" sz="2800" dirty="0" err="1"/>
              <a:t>hexadecimal</a:t>
            </a:r>
            <a:r>
              <a:rPr lang="nb-NO" sz="2800" dirty="0"/>
              <a:t> in 8 </a:t>
            </a:r>
            <a:r>
              <a:rPr lang="nb-NO" sz="2800" dirty="0" err="1"/>
              <a:t>groups</a:t>
            </a:r>
            <a:r>
              <a:rPr lang="nb-NO" sz="2800" dirty="0"/>
              <a:t> </a:t>
            </a:r>
            <a:r>
              <a:rPr lang="nb-NO" sz="2800" dirty="0" err="1"/>
              <a:t>of</a:t>
            </a:r>
            <a:r>
              <a:rPr lang="nb-NO" sz="2800" dirty="0"/>
              <a:t> 2 bytes</a:t>
            </a:r>
          </a:p>
          <a:p>
            <a:pPr>
              <a:lnSpc>
                <a:spcPct val="80000"/>
              </a:lnSpc>
            </a:pPr>
            <a:r>
              <a:rPr lang="nb-NO" sz="2800" dirty="0">
                <a:latin typeface="Courier New" pitchFamily="49" charset="0"/>
              </a:rPr>
              <a:t>IPCONFIG /all</a:t>
            </a:r>
            <a:r>
              <a:rPr lang="nb-NO" sz="2800" dirty="0"/>
              <a:t> </a:t>
            </a:r>
            <a:r>
              <a:rPr lang="nb-NO" sz="2800" dirty="0" err="1"/>
              <a:t>gives</a:t>
            </a:r>
            <a:r>
              <a:rPr lang="nb-NO" sz="2800" dirty="0"/>
              <a:t> for </a:t>
            </a:r>
            <a:r>
              <a:rPr lang="nb-NO" sz="2800" dirty="0" err="1"/>
              <a:t>example</a:t>
            </a:r>
            <a:r>
              <a:rPr lang="nb-NO" sz="2800" dirty="0"/>
              <a:t>:</a:t>
            </a:r>
          </a:p>
          <a:p>
            <a:pPr eaLnBrk="1" hangingPunct="1">
              <a:lnSpc>
                <a:spcPct val="80000"/>
              </a:lnSpc>
            </a:pPr>
            <a:endParaRPr lang="nb-NO" sz="2800" dirty="0"/>
          </a:p>
          <a:p>
            <a:pPr eaLnBrk="1" hangingPunct="1">
              <a:lnSpc>
                <a:spcPct val="80000"/>
              </a:lnSpc>
            </a:pPr>
            <a:endParaRPr lang="nb-NO" sz="2800" dirty="0"/>
          </a:p>
          <a:p>
            <a:pPr eaLnBrk="1" hangingPunct="1">
              <a:lnSpc>
                <a:spcPct val="80000"/>
              </a:lnSpc>
            </a:pPr>
            <a:endParaRPr lang="nb-NO" sz="2800" dirty="0"/>
          </a:p>
          <a:p>
            <a:pPr eaLnBrk="1" hangingPunct="1">
              <a:lnSpc>
                <a:spcPct val="80000"/>
              </a:lnSpc>
            </a:pPr>
            <a:endParaRPr lang="en-GB" sz="2800" dirty="0"/>
          </a:p>
        </p:txBody>
      </p:sp>
      <p:pic>
        <p:nvPicPr>
          <p:cNvPr id="13321" name="Picture 5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1524000" y="2279650"/>
            <a:ext cx="9144000" cy="259238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</p:pic>
      <p:sp>
        <p:nvSpPr>
          <p:cNvPr id="13322" name="Rectangle 6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2279650" y="4941888"/>
            <a:ext cx="7773988" cy="1511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lnSpc>
                <a:spcPct val="80000"/>
              </a:lnSpc>
              <a:spcBef>
                <a:spcPct val="20000"/>
              </a:spcBef>
              <a:buFontTx/>
              <a:buChar char="•"/>
            </a:pPr>
            <a:r>
              <a:rPr lang="nb-NO" dirty="0"/>
              <a:t>% 5 is </a:t>
            </a:r>
            <a:r>
              <a:rPr lang="nb-NO" dirty="0" err="1"/>
              <a:t>Win</a:t>
            </a:r>
            <a:r>
              <a:rPr lang="nb-NO" dirty="0"/>
              <a:t> adapter no. (not </a:t>
            </a:r>
            <a:r>
              <a:rPr lang="nb-NO" dirty="0" err="1"/>
              <a:t>really</a:t>
            </a:r>
            <a:r>
              <a:rPr lang="nb-NO" dirty="0"/>
              <a:t> part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standard)</a:t>
            </a: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buFontTx/>
              <a:buChar char="•"/>
            </a:pPr>
            <a:r>
              <a:rPr lang="nb-NO" dirty="0"/>
              <a:t>fe80 :: = fe80: 0000: 0000: 0000 = web </a:t>
            </a:r>
            <a:r>
              <a:rPr lang="nb-NO" dirty="0" err="1"/>
              <a:t>prefix</a:t>
            </a:r>
            <a:endParaRPr lang="nb-NO" dirty="0"/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buFontTx/>
              <a:buChar char="•"/>
            </a:pPr>
            <a:r>
              <a:rPr lang="nb-NO" dirty="0"/>
              <a:t>:: is a minimum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four</a:t>
            </a:r>
            <a:r>
              <a:rPr lang="nb-NO" dirty="0"/>
              <a:t> zeros, </a:t>
            </a:r>
            <a:r>
              <a:rPr lang="nb-NO" dirty="0" err="1"/>
              <a:t>here</a:t>
            </a:r>
            <a:r>
              <a:rPr lang="nb-NO" dirty="0"/>
              <a:t> 12 from </a:t>
            </a:r>
            <a:r>
              <a:rPr lang="nb-NO" dirty="0" err="1"/>
              <a:t>the</a:t>
            </a:r>
            <a:r>
              <a:rPr lang="nb-NO" dirty="0"/>
              <a:t> rest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address</a:t>
            </a:r>
            <a:endParaRPr lang="nb-NO" dirty="0"/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buFontTx/>
              <a:buChar char="•"/>
            </a:pPr>
            <a:r>
              <a:rPr lang="nb-NO" dirty="0"/>
              <a:t>020e: 7bff: fe98: f8a1 is </a:t>
            </a:r>
            <a:r>
              <a:rPr lang="nb-NO" dirty="0" err="1"/>
              <a:t>based</a:t>
            </a:r>
            <a:r>
              <a:rPr lang="nb-NO" dirty="0"/>
              <a:t> </a:t>
            </a:r>
            <a:r>
              <a:rPr lang="nb-NO" dirty="0" err="1"/>
              <a:t>on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MAC </a:t>
            </a:r>
            <a:r>
              <a:rPr lang="nb-NO" dirty="0" err="1"/>
              <a:t>address</a:t>
            </a:r>
            <a:endParaRPr lang="en-GB" dirty="0"/>
          </a:p>
        </p:txBody>
      </p:sp>
      <p:grpSp>
        <p:nvGrpSpPr>
          <p:cNvPr id="5" name="Group 4"/>
          <p:cNvGrpSpPr/>
          <p:nvPr>
            <p:custDataLst>
              <p:tags r:id="rId6"/>
            </p:custDataLst>
          </p:nvPr>
        </p:nvGrpSpPr>
        <p:grpSpPr>
          <a:xfrm>
            <a:off x="6284914" y="3919538"/>
            <a:ext cx="3267075" cy="1066800"/>
            <a:chOff x="4760913" y="3919538"/>
            <a:chExt cx="3267075" cy="1066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3314" name="Ink 8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6577013" y="4262438"/>
                <a:ext cx="344487" cy="723900"/>
              </p14:xfrm>
            </p:contentPart>
          </mc:Choice>
          <mc:Fallback xmlns="">
            <p:pic>
              <p:nvPicPr>
                <p:cNvPr id="13314" name="Ink 8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570534" y="4255959"/>
                  <a:ext cx="357446" cy="73685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3315" name="Ink 9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4760913" y="3919538"/>
                <a:ext cx="3267075" cy="365125"/>
              </p14:xfrm>
            </p:contentPart>
          </mc:Choice>
          <mc:Fallback xmlns="">
            <p:pic>
              <p:nvPicPr>
                <p:cNvPr id="13315" name="Ink 9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754433" y="3913063"/>
                  <a:ext cx="3280035" cy="378075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" name="Group 5"/>
          <p:cNvGrpSpPr/>
          <p:nvPr>
            <p:custDataLst>
              <p:tags r:id="rId7"/>
            </p:custDataLst>
          </p:nvPr>
        </p:nvGrpSpPr>
        <p:grpSpPr>
          <a:xfrm>
            <a:off x="3363914" y="3060700"/>
            <a:ext cx="5153025" cy="2897188"/>
            <a:chOff x="1839913" y="3060700"/>
            <a:chExt cx="5153025" cy="2897188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3316" name="Ink 11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5129213" y="3060700"/>
                <a:ext cx="1863725" cy="407988"/>
              </p14:xfrm>
            </p:contentPart>
          </mc:Choice>
          <mc:Fallback xmlns="">
            <p:pic>
              <p:nvPicPr>
                <p:cNvPr id="13316" name="Ink 11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122732" y="3054184"/>
                  <a:ext cx="1876688" cy="4210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3317" name="Ink 12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1839913" y="3392488"/>
                <a:ext cx="3259137" cy="2565400"/>
              </p14:xfrm>
            </p:contentPart>
          </mc:Choice>
          <mc:Fallback xmlns="">
            <p:pic>
              <p:nvPicPr>
                <p:cNvPr id="13317" name="Ink 12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833433" y="3386008"/>
                  <a:ext cx="3272097" cy="25783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3" name="Slide Number Placeholder 4">
            <a:extLst>
              <a:ext uri="{FF2B5EF4-FFF2-40B4-BE49-F238E27FC236}">
                <a16:creationId xmlns:a16="http://schemas.microsoft.com/office/drawing/2014/main" id="{72DA56BA-5FB5-434E-B5FC-51C289AA13E8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0" y="-7859"/>
            <a:ext cx="1262407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AF1C8AE-2CDD-414F-82E2-A8C08F8C4BDB}" type="slidenum">
              <a:rPr lang="en-US" smtClean="0"/>
              <a:pPr>
                <a:defRPr/>
              </a:pPr>
              <a:t>83</a:t>
            </a:fld>
            <a:r>
              <a:rPr lang="en-US" dirty="0"/>
              <a:t>/84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8561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3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3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3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33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3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33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33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33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33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33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33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20" grpId="0" build="p"/>
      <p:bldP spid="13322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1" name="Rectangle 2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r>
              <a:rPr lang="nb-NO" sz="3600" dirty="0"/>
              <a:t>IPv6 </a:t>
            </a:r>
            <a:r>
              <a:rPr lang="nb-NO" sz="3600" dirty="0" err="1"/>
              <a:t>Notation</a:t>
            </a:r>
            <a:endParaRPr lang="en-GB" sz="3600" dirty="0"/>
          </a:p>
        </p:txBody>
      </p:sp>
      <p:sp>
        <p:nvSpPr>
          <p:cNvPr id="68612" name="Rectangle 3"/>
          <p:cNvSpPr>
            <a:spLocks noGrp="1" noChangeArrowheads="1"/>
          </p:cNvSpPr>
          <p:nvPr>
            <p:ph idx="1"/>
            <p:custDataLst>
              <p:tags r:id="rId3"/>
            </p:custDataLst>
          </p:nvPr>
        </p:nvSpPr>
        <p:spPr>
          <a:xfrm>
            <a:off x="2209800" y="1066800"/>
            <a:ext cx="7772400" cy="5386536"/>
          </a:xfrm>
        </p:spPr>
        <p:txBody>
          <a:bodyPr>
            <a:normAutofit lnSpcReduction="10000"/>
          </a:bodyPr>
          <a:lstStyle/>
          <a:p>
            <a:pPr>
              <a:lnSpc>
                <a:spcPct val="80000"/>
              </a:lnSpc>
            </a:pPr>
            <a:r>
              <a:rPr lang="nb-NO" sz="2800" dirty="0" err="1"/>
              <a:t>Uses</a:t>
            </a:r>
            <a:r>
              <a:rPr lang="nb-NO" sz="2800" dirty="0"/>
              <a:t> CIDR to </a:t>
            </a:r>
            <a:r>
              <a:rPr lang="nb-NO" sz="2800" dirty="0" err="1"/>
              <a:t>set</a:t>
            </a:r>
            <a:r>
              <a:rPr lang="nb-NO" sz="2800" dirty="0"/>
              <a:t> </a:t>
            </a:r>
            <a:r>
              <a:rPr lang="nb-NO" sz="2800" dirty="0" err="1"/>
              <a:t>the</a:t>
            </a:r>
            <a:r>
              <a:rPr lang="nb-NO" sz="2800" dirty="0"/>
              <a:t> </a:t>
            </a:r>
            <a:r>
              <a:rPr lang="nb-NO" sz="2800" dirty="0" err="1"/>
              <a:t>network</a:t>
            </a:r>
            <a:r>
              <a:rPr lang="nb-NO" sz="2800" dirty="0"/>
              <a:t> </a:t>
            </a:r>
            <a:r>
              <a:rPr lang="nb-NO" sz="2800" dirty="0" err="1"/>
              <a:t>prefix</a:t>
            </a:r>
            <a:endParaRPr lang="nb-NO" sz="2800" dirty="0"/>
          </a:p>
          <a:p>
            <a:pPr>
              <a:lnSpc>
                <a:spcPct val="80000"/>
              </a:lnSpc>
            </a:pPr>
            <a:r>
              <a:rPr lang="nb-NO" sz="2800" dirty="0" err="1"/>
              <a:t>Some</a:t>
            </a:r>
            <a:r>
              <a:rPr lang="nb-NO" sz="2800" dirty="0"/>
              <a:t> </a:t>
            </a:r>
            <a:r>
              <a:rPr lang="nb-NO" sz="2800" dirty="0" err="1"/>
              <a:t>special</a:t>
            </a:r>
            <a:r>
              <a:rPr lang="nb-NO" sz="2800" dirty="0"/>
              <a:t> </a:t>
            </a:r>
            <a:r>
              <a:rPr lang="nb-NO" sz="2800" dirty="0" err="1"/>
              <a:t>addresses</a:t>
            </a:r>
            <a:endParaRPr lang="nb-NO" sz="2800" dirty="0"/>
          </a:p>
          <a:p>
            <a:pPr lvl="1">
              <a:lnSpc>
                <a:spcPct val="80000"/>
              </a:lnSpc>
            </a:pPr>
            <a:r>
              <a:rPr lang="nb-NO" sz="2400" dirty="0">
                <a:solidFill>
                  <a:schemeClr val="accent2"/>
                </a:solidFill>
              </a:rPr>
              <a:t>:: /128</a:t>
            </a:r>
            <a:r>
              <a:rPr lang="nb-NO" sz="2400" dirty="0"/>
              <a:t> </a:t>
            </a:r>
            <a:r>
              <a:rPr lang="nb-NO" sz="2400" dirty="0" err="1"/>
              <a:t>corresponds</a:t>
            </a:r>
            <a:r>
              <a:rPr lang="nb-NO" sz="2400" dirty="0"/>
              <a:t> to 0.0.0.0 and is not used </a:t>
            </a:r>
            <a:r>
              <a:rPr lang="nb-NO" sz="2400" dirty="0" err="1"/>
              <a:t>other</a:t>
            </a:r>
            <a:r>
              <a:rPr lang="nb-NO" sz="2400" dirty="0"/>
              <a:t> </a:t>
            </a:r>
            <a:r>
              <a:rPr lang="nb-NO" sz="2400" dirty="0" err="1"/>
              <a:t>than</a:t>
            </a:r>
            <a:r>
              <a:rPr lang="nb-NO" sz="2400" dirty="0"/>
              <a:t> </a:t>
            </a:r>
            <a:r>
              <a:rPr lang="nb-NO" sz="2400" dirty="0" err="1"/>
              <a:t>internally</a:t>
            </a:r>
            <a:r>
              <a:rPr lang="nb-NO" sz="2400" dirty="0"/>
              <a:t> </a:t>
            </a:r>
            <a:r>
              <a:rPr lang="nb-NO" sz="2400" dirty="0" err="1"/>
              <a:t>on</a:t>
            </a:r>
            <a:r>
              <a:rPr lang="nb-NO" sz="2400" dirty="0"/>
              <a:t> </a:t>
            </a:r>
            <a:r>
              <a:rPr lang="nb-NO" sz="2400" dirty="0" err="1"/>
              <a:t>the</a:t>
            </a:r>
            <a:r>
              <a:rPr lang="nb-NO" sz="2400" dirty="0"/>
              <a:t> node</a:t>
            </a:r>
          </a:p>
          <a:p>
            <a:pPr lvl="1">
              <a:lnSpc>
                <a:spcPct val="80000"/>
              </a:lnSpc>
            </a:pPr>
            <a:r>
              <a:rPr lang="nb-NO" sz="2400" dirty="0">
                <a:solidFill>
                  <a:schemeClr val="accent2"/>
                </a:solidFill>
              </a:rPr>
              <a:t>::1</a:t>
            </a:r>
            <a:r>
              <a:rPr lang="nb-NO" sz="2400" dirty="0"/>
              <a:t> </a:t>
            </a:r>
            <a:r>
              <a:rPr lang="nb-NO" sz="2400" dirty="0" err="1"/>
              <a:t>corresponds</a:t>
            </a:r>
            <a:r>
              <a:rPr lang="nb-NO" sz="2400" dirty="0"/>
              <a:t> to 127.0.0.1 (</a:t>
            </a:r>
            <a:r>
              <a:rPr lang="nb-NO" sz="2400" dirty="0" err="1"/>
              <a:t>localhost</a:t>
            </a:r>
            <a:r>
              <a:rPr lang="nb-NO" sz="2400" dirty="0"/>
              <a:t>)</a:t>
            </a:r>
          </a:p>
          <a:p>
            <a:pPr>
              <a:lnSpc>
                <a:spcPct val="80000"/>
              </a:lnSpc>
            </a:pPr>
            <a:r>
              <a:rPr lang="nb-NO" dirty="0"/>
              <a:t>2000::/3 is Global </a:t>
            </a:r>
            <a:r>
              <a:rPr lang="nb-NO" dirty="0" err="1"/>
              <a:t>Unicast</a:t>
            </a:r>
            <a:endParaRPr lang="nb-NO" dirty="0"/>
          </a:p>
          <a:p>
            <a:pPr lvl="2">
              <a:lnSpc>
                <a:spcPct val="80000"/>
              </a:lnSpc>
            </a:pPr>
            <a:r>
              <a:rPr lang="nb-NO" dirty="0"/>
              <a:t>2001 :: / 32 is </a:t>
            </a:r>
            <a:r>
              <a:rPr lang="nb-NO" dirty="0" err="1"/>
              <a:t>awarded</a:t>
            </a:r>
            <a:r>
              <a:rPr lang="nb-NO" dirty="0"/>
              <a:t> to ISPs </a:t>
            </a:r>
            <a:r>
              <a:rPr lang="nb-NO" dirty="0" err="1"/>
              <a:t>that</a:t>
            </a:r>
            <a:r>
              <a:rPr lang="nb-NO" dirty="0"/>
              <a:t> </a:t>
            </a:r>
            <a:r>
              <a:rPr lang="nb-NO" dirty="0" err="1"/>
              <a:t>typically</a:t>
            </a:r>
            <a:r>
              <a:rPr lang="nb-NO" dirty="0"/>
              <a:t> </a:t>
            </a:r>
            <a:r>
              <a:rPr lang="nb-NO" dirty="0" err="1"/>
              <a:t>distribute</a:t>
            </a:r>
            <a:r>
              <a:rPr lang="nb-NO" dirty="0"/>
              <a:t> / 48 and / 64 </a:t>
            </a:r>
            <a:r>
              <a:rPr lang="nb-NO" dirty="0" err="1"/>
              <a:t>networks</a:t>
            </a:r>
            <a:r>
              <a:rPr lang="nb-NO" dirty="0"/>
              <a:t> to </a:t>
            </a:r>
            <a:r>
              <a:rPr lang="nb-NO" dirty="0" err="1"/>
              <a:t>customers</a:t>
            </a:r>
            <a:endParaRPr lang="nb-NO" dirty="0"/>
          </a:p>
          <a:p>
            <a:pPr lvl="2">
              <a:lnSpc>
                <a:spcPct val="80000"/>
              </a:lnSpc>
            </a:pPr>
            <a:r>
              <a:rPr lang="nb-NO" sz="2400" dirty="0"/>
              <a:t>2002 :: / 16 </a:t>
            </a:r>
            <a:r>
              <a:rPr lang="nb-NO" sz="2400" dirty="0" err="1"/>
              <a:t>will</a:t>
            </a:r>
            <a:r>
              <a:rPr lang="nb-NO" sz="2400" dirty="0"/>
              <a:t> be "</a:t>
            </a:r>
            <a:r>
              <a:rPr lang="nb-NO" sz="2400" dirty="0" err="1"/>
              <a:t>old</a:t>
            </a:r>
            <a:r>
              <a:rPr lang="nb-NO" sz="2400" dirty="0"/>
              <a:t> </a:t>
            </a:r>
            <a:r>
              <a:rPr lang="nb-NO" sz="2400" dirty="0" err="1"/>
              <a:t>internet</a:t>
            </a:r>
            <a:r>
              <a:rPr lang="nb-NO" sz="2400" dirty="0"/>
              <a:t>" (IANA)</a:t>
            </a:r>
          </a:p>
          <a:p>
            <a:pPr lvl="3">
              <a:lnSpc>
                <a:spcPct val="80000"/>
              </a:lnSpc>
            </a:pPr>
            <a:r>
              <a:rPr lang="nb-NO" dirty="0"/>
              <a:t>6to4 - </a:t>
            </a:r>
            <a:r>
              <a:rPr lang="nb-NO" dirty="0" err="1"/>
              <a:t>Allocated</a:t>
            </a:r>
            <a:r>
              <a:rPr lang="nb-NO" dirty="0"/>
              <a:t> to RIPE o.l.</a:t>
            </a:r>
          </a:p>
          <a:p>
            <a:pPr lvl="1">
              <a:lnSpc>
                <a:spcPct val="80000"/>
              </a:lnSpc>
            </a:pPr>
            <a:r>
              <a:rPr lang="en-GB" sz="2400" dirty="0">
                <a:solidFill>
                  <a:schemeClr val="accent2"/>
                </a:solidFill>
              </a:rPr>
              <a:t>2001:</a:t>
            </a:r>
            <a:r>
              <a:rPr lang="en-GB" sz="2400" b="1" dirty="0">
                <a:solidFill>
                  <a:schemeClr val="accent2"/>
                </a:solidFill>
              </a:rPr>
              <a:t>db8</a:t>
            </a:r>
            <a:r>
              <a:rPr lang="en-GB" sz="2400" dirty="0">
                <a:solidFill>
                  <a:schemeClr val="accent2"/>
                </a:solidFill>
              </a:rPr>
              <a:t>::/</a:t>
            </a:r>
            <a:r>
              <a:rPr lang="en-GB" sz="2400" b="1" dirty="0">
                <a:solidFill>
                  <a:schemeClr val="accent2"/>
                </a:solidFill>
              </a:rPr>
              <a:t>32</a:t>
            </a:r>
            <a:r>
              <a:rPr lang="en-GB" sz="2400" dirty="0"/>
              <a:t> used in documentation</a:t>
            </a:r>
          </a:p>
          <a:p>
            <a:pPr lvl="2">
              <a:lnSpc>
                <a:spcPct val="80000"/>
              </a:lnSpc>
            </a:pPr>
            <a:r>
              <a:rPr lang="nb-NO" sz="2000" dirty="0"/>
              <a:t>Note: initial zero is not </a:t>
            </a:r>
            <a:r>
              <a:rPr lang="nb-NO" sz="2000" dirty="0" err="1"/>
              <a:t>written</a:t>
            </a:r>
            <a:endParaRPr lang="nb-NO" sz="2000" dirty="0"/>
          </a:p>
          <a:p>
            <a:pPr lvl="1">
              <a:lnSpc>
                <a:spcPct val="80000"/>
              </a:lnSpc>
            </a:pPr>
            <a:r>
              <a:rPr lang="nb-NO" sz="2400" b="1" dirty="0">
                <a:solidFill>
                  <a:schemeClr val="accent2"/>
                </a:solidFill>
              </a:rPr>
              <a:t>fe80</a:t>
            </a:r>
            <a:r>
              <a:rPr lang="nb-NO" sz="2400" dirty="0">
                <a:solidFill>
                  <a:schemeClr val="accent2"/>
                </a:solidFill>
              </a:rPr>
              <a:t>: /64</a:t>
            </a:r>
            <a:r>
              <a:rPr lang="nb-NO" sz="2400" dirty="0"/>
              <a:t> is a </a:t>
            </a:r>
            <a:r>
              <a:rPr lang="nb-NO" sz="2400" dirty="0" err="1"/>
              <a:t>local</a:t>
            </a:r>
            <a:r>
              <a:rPr lang="nb-NO" sz="2400" dirty="0"/>
              <a:t> link </a:t>
            </a:r>
            <a:r>
              <a:rPr lang="nb-NO" sz="2400" dirty="0" err="1"/>
              <a:t>address</a:t>
            </a:r>
            <a:r>
              <a:rPr lang="nb-NO" sz="2400" dirty="0"/>
              <a:t>. </a:t>
            </a:r>
            <a:r>
              <a:rPr lang="nb-NO" sz="2400" dirty="0" err="1"/>
              <a:t>Corresponds</a:t>
            </a:r>
            <a:r>
              <a:rPr lang="nb-NO" sz="2400" dirty="0"/>
              <a:t> in </a:t>
            </a:r>
            <a:r>
              <a:rPr lang="nb-NO" sz="2400" dirty="0" err="1"/>
              <a:t>many</a:t>
            </a:r>
            <a:r>
              <a:rPr lang="nb-NO" sz="2400" dirty="0"/>
              <a:t> </a:t>
            </a:r>
            <a:r>
              <a:rPr lang="nb-NO" sz="2400" dirty="0" err="1"/>
              <a:t>ways</a:t>
            </a:r>
            <a:r>
              <a:rPr lang="nb-NO" sz="2400" dirty="0"/>
              <a:t> to 169.254.X.X </a:t>
            </a:r>
            <a:r>
              <a:rPr lang="nb-NO" sz="2400" dirty="0" err="1"/>
              <a:t>addresses</a:t>
            </a:r>
            <a:r>
              <a:rPr lang="nb-NO" sz="2400" dirty="0"/>
              <a:t> (</a:t>
            </a:r>
            <a:r>
              <a:rPr lang="nb-NO" sz="2400" dirty="0" err="1"/>
              <a:t>taken</a:t>
            </a:r>
            <a:r>
              <a:rPr lang="nb-NO" sz="2400" dirty="0"/>
              <a:t> </a:t>
            </a:r>
            <a:r>
              <a:rPr lang="nb-NO" sz="2400" dirty="0" err="1"/>
              <a:t>if</a:t>
            </a:r>
            <a:r>
              <a:rPr lang="nb-NO" sz="2400" dirty="0"/>
              <a:t> IPv6-capable </a:t>
            </a:r>
            <a:r>
              <a:rPr lang="nb-NO" sz="2400" dirty="0" err="1"/>
              <a:t>router</a:t>
            </a:r>
            <a:r>
              <a:rPr lang="nb-NO" sz="2400" dirty="0"/>
              <a:t> is not </a:t>
            </a:r>
            <a:r>
              <a:rPr lang="nb-NO" sz="2400" dirty="0" err="1"/>
              <a:t>available</a:t>
            </a:r>
            <a:r>
              <a:rPr lang="nb-NO" sz="2400" dirty="0"/>
              <a:t>)</a:t>
            </a:r>
          </a:p>
          <a:p>
            <a:pPr lvl="1">
              <a:lnSpc>
                <a:spcPct val="80000"/>
              </a:lnSpc>
            </a:pPr>
            <a:r>
              <a:rPr lang="en-GB" sz="2400" dirty="0">
                <a:solidFill>
                  <a:schemeClr val="accent2"/>
                </a:solidFill>
              </a:rPr>
              <a:t>::</a:t>
            </a:r>
            <a:r>
              <a:rPr lang="en-GB" sz="2400" dirty="0" err="1">
                <a:solidFill>
                  <a:schemeClr val="accent2"/>
                </a:solidFill>
              </a:rPr>
              <a:t>ffff</a:t>
            </a:r>
            <a:r>
              <a:rPr lang="en-GB" sz="2400" dirty="0">
                <a:solidFill>
                  <a:schemeClr val="accent2"/>
                </a:solidFill>
              </a:rPr>
              <a:t>:/96</a:t>
            </a:r>
            <a:r>
              <a:rPr lang="en-GB" sz="2400" dirty="0"/>
              <a:t> used on IPv4 transition addresses, which get the format: </a:t>
            </a:r>
            <a:r>
              <a:rPr lang="en-GB" sz="2400" dirty="0">
                <a:solidFill>
                  <a:schemeClr val="accent2"/>
                </a:solidFill>
              </a:rPr>
              <a:t>::ffff:192.0.2.114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59D622-6CAE-471E-9F5E-22DC739B3C1B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0" y="-7859"/>
            <a:ext cx="1262407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AF1C8AE-2CDD-414F-82E2-A8C08F8C4BDB}" type="slidenum">
              <a:rPr lang="en-US" smtClean="0"/>
              <a:pPr>
                <a:defRPr/>
              </a:pPr>
              <a:t>84</a:t>
            </a:fld>
            <a:r>
              <a:rPr lang="en-US" dirty="0"/>
              <a:t>/84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57454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86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86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86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86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86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86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86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86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86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86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86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86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686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86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86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686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686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686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686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686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686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686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686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686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686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686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686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686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686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686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686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686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686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6861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6861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6861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612" grpId="0" uiExpand="1" build="p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Tittel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r>
              <a:rPr lang="nb-NO" dirty="0"/>
              <a:t>TYPES OF ADDRESSES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1881188" y="1066800"/>
            <a:ext cx="8501062" cy="54102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nb-NO" dirty="0"/>
              <a:t>Broadcast </a:t>
            </a:r>
            <a:r>
              <a:rPr lang="nb-NO" dirty="0" err="1"/>
              <a:t>will</a:t>
            </a:r>
            <a:r>
              <a:rPr lang="nb-NO" dirty="0"/>
              <a:t> not </a:t>
            </a:r>
            <a:r>
              <a:rPr lang="nb-NO" dirty="0" err="1"/>
              <a:t>continue</a:t>
            </a:r>
            <a:r>
              <a:rPr lang="nb-NO" dirty="0"/>
              <a:t> from v4</a:t>
            </a:r>
          </a:p>
          <a:p>
            <a:pPr lvl="1" eaLnBrk="1" hangingPunct="1">
              <a:defRPr/>
            </a:pPr>
            <a:r>
              <a:rPr lang="nb-NO" dirty="0" err="1"/>
              <a:t>Uses</a:t>
            </a:r>
            <a:r>
              <a:rPr lang="nb-NO" dirty="0"/>
              <a:t> </a:t>
            </a:r>
            <a:r>
              <a:rPr lang="nb-NO" dirty="0" err="1">
                <a:solidFill>
                  <a:srgbClr val="FF0000"/>
                </a:solidFill>
              </a:rPr>
              <a:t>multicast</a:t>
            </a:r>
            <a:r>
              <a:rPr lang="nb-NO" dirty="0">
                <a:solidFill>
                  <a:srgbClr val="FF0000"/>
                </a:solidFill>
              </a:rPr>
              <a:t> </a:t>
            </a:r>
            <a:r>
              <a:rPr lang="nb-NO" dirty="0" err="1"/>
              <a:t>instead</a:t>
            </a:r>
            <a:r>
              <a:rPr lang="nb-NO" dirty="0"/>
              <a:t>.</a:t>
            </a:r>
          </a:p>
          <a:p>
            <a:pPr>
              <a:defRPr/>
            </a:pPr>
            <a:r>
              <a:rPr lang="nb-NO" dirty="0"/>
              <a:t>Three types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addresses</a:t>
            </a:r>
            <a:r>
              <a:rPr lang="nb-NO" dirty="0"/>
              <a:t>:</a:t>
            </a:r>
          </a:p>
          <a:p>
            <a:pPr lvl="1" eaLnBrk="1" hangingPunct="1">
              <a:defRPr/>
            </a:pPr>
            <a:r>
              <a:rPr lang="nb-NO" dirty="0" err="1">
                <a:solidFill>
                  <a:srgbClr val="FF0000"/>
                </a:solidFill>
              </a:rPr>
              <a:t>Unicast</a:t>
            </a:r>
            <a:endParaRPr lang="nb-NO" dirty="0">
              <a:solidFill>
                <a:srgbClr val="FF0000"/>
              </a:solidFill>
            </a:endParaRPr>
          </a:p>
          <a:p>
            <a:pPr lvl="2">
              <a:defRPr/>
            </a:pPr>
            <a:r>
              <a:rPr lang="nb-NO" dirty="0"/>
              <a:t>Single </a:t>
            </a:r>
            <a:r>
              <a:rPr lang="nb-NO" dirty="0" err="1"/>
              <a:t>address</a:t>
            </a:r>
            <a:endParaRPr lang="nb-NO" dirty="0"/>
          </a:p>
          <a:p>
            <a:pPr lvl="1" eaLnBrk="1" hangingPunct="1">
              <a:defRPr/>
            </a:pPr>
            <a:r>
              <a:rPr lang="nb-NO" dirty="0" err="1">
                <a:solidFill>
                  <a:srgbClr val="FF0000"/>
                </a:solidFill>
              </a:rPr>
              <a:t>Anycast</a:t>
            </a:r>
            <a:endParaRPr lang="nb-NO" dirty="0">
              <a:solidFill>
                <a:srgbClr val="FF0000"/>
              </a:solidFill>
            </a:endParaRPr>
          </a:p>
          <a:p>
            <a:pPr lvl="2">
              <a:defRPr/>
            </a:pPr>
            <a:r>
              <a:rPr lang="nb-NO" dirty="0"/>
              <a:t>First to </a:t>
            </a:r>
            <a:r>
              <a:rPr lang="nb-NO" dirty="0" err="1"/>
              <a:t>take</a:t>
            </a:r>
            <a:r>
              <a:rPr lang="nb-NO" dirty="0"/>
              <a:t> </a:t>
            </a:r>
            <a:r>
              <a:rPr lang="nb-NO" dirty="0" err="1"/>
              <a:t>courage</a:t>
            </a:r>
            <a:endParaRPr lang="nb-NO" dirty="0"/>
          </a:p>
          <a:p>
            <a:pPr lvl="2">
              <a:defRPr/>
            </a:pPr>
            <a:r>
              <a:rPr lang="nb-NO" dirty="0" err="1"/>
              <a:t>Determined</a:t>
            </a:r>
            <a:r>
              <a:rPr lang="nb-NO" dirty="0"/>
              <a:t> by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router</a:t>
            </a:r>
            <a:endParaRPr lang="nb-NO" dirty="0"/>
          </a:p>
          <a:p>
            <a:pPr lvl="1" eaLnBrk="1" hangingPunct="1">
              <a:defRPr/>
            </a:pPr>
            <a:r>
              <a:rPr lang="nb-NO" dirty="0" err="1">
                <a:solidFill>
                  <a:srgbClr val="FF0000"/>
                </a:solidFill>
              </a:rPr>
              <a:t>Multicast</a:t>
            </a:r>
            <a:endParaRPr lang="nb-NO" dirty="0">
              <a:solidFill>
                <a:srgbClr val="FF0000"/>
              </a:solidFill>
            </a:endParaRPr>
          </a:p>
          <a:p>
            <a:pPr lvl="2">
              <a:defRPr/>
            </a:pPr>
            <a:r>
              <a:rPr lang="nb-NO" dirty="0"/>
              <a:t>To a </a:t>
            </a:r>
            <a:r>
              <a:rPr lang="nb-NO" dirty="0" err="1"/>
              <a:t>predefined</a:t>
            </a:r>
            <a:r>
              <a:rPr lang="nb-NO" dirty="0"/>
              <a:t> </a:t>
            </a:r>
            <a:r>
              <a:rPr lang="nb-NO" dirty="0" err="1"/>
              <a:t>group</a:t>
            </a:r>
            <a:r>
              <a:rPr lang="nb-NO" dirty="0"/>
              <a:t> (</a:t>
            </a:r>
            <a:r>
              <a:rPr lang="nb-NO" dirty="0" err="1"/>
              <a:t>site</a:t>
            </a:r>
            <a:r>
              <a:rPr lang="nb-NO" dirty="0"/>
              <a:t>)</a:t>
            </a:r>
          </a:p>
          <a:p>
            <a:pPr lvl="2">
              <a:defRPr/>
            </a:pPr>
            <a:r>
              <a:rPr lang="nb-NO" dirty="0"/>
              <a:t>Format: FF00 :: / 8 (</a:t>
            </a:r>
            <a:r>
              <a:rPr lang="nb-NO" dirty="0" err="1"/>
              <a:t>Eg</a:t>
            </a:r>
            <a:r>
              <a:rPr lang="nb-NO" dirty="0"/>
              <a:t> FF02 :: 1 all nodes </a:t>
            </a:r>
            <a:r>
              <a:rPr lang="nb-NO" dirty="0" err="1"/>
              <a:t>on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same link)</a:t>
            </a:r>
          </a:p>
          <a:p>
            <a:pPr lvl="2">
              <a:defRPr/>
            </a:pPr>
            <a:r>
              <a:rPr lang="nb-NO" dirty="0" err="1"/>
              <a:t>Uses</a:t>
            </a:r>
            <a:r>
              <a:rPr lang="nb-NO" dirty="0"/>
              <a:t> MLD (Multicast </a:t>
            </a:r>
            <a:r>
              <a:rPr lang="nb-NO" dirty="0" err="1"/>
              <a:t>Listener</a:t>
            </a:r>
            <a:r>
              <a:rPr lang="nb-NO" dirty="0"/>
              <a:t> </a:t>
            </a:r>
            <a:r>
              <a:rPr lang="nb-NO" dirty="0" err="1"/>
              <a:t>Discovery</a:t>
            </a:r>
            <a:r>
              <a:rPr lang="nb-NO" dirty="0"/>
              <a:t>) and ND (</a:t>
            </a:r>
            <a:r>
              <a:rPr lang="nb-NO" dirty="0" err="1"/>
              <a:t>Neighbor</a:t>
            </a:r>
            <a:r>
              <a:rPr lang="nb-NO" dirty="0"/>
              <a:t> </a:t>
            </a:r>
            <a:r>
              <a:rPr lang="nb-NO" dirty="0" err="1"/>
              <a:t>Discovery</a:t>
            </a:r>
            <a:r>
              <a:rPr lang="nb-NO" dirty="0"/>
              <a:t>) </a:t>
            </a:r>
            <a:r>
              <a:rPr lang="nb-NO" dirty="0" err="1"/>
              <a:t>protocols</a:t>
            </a:r>
            <a:r>
              <a:rPr lang="nb-NO" dirty="0"/>
              <a:t>.</a:t>
            </a:r>
          </a:p>
          <a:p>
            <a:pPr lvl="2" eaLnBrk="1" hangingPunct="1">
              <a:defRPr/>
            </a:pPr>
            <a:endParaRPr lang="nb-NO" dirty="0"/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D33DA641-5AAC-4058-9954-EE344230509C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0" y="-7859"/>
            <a:ext cx="1262407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AF1C8AE-2CDD-414F-82E2-A8C08F8C4BDB}" type="slidenum">
              <a:rPr lang="en-US" smtClean="0"/>
              <a:pPr>
                <a:defRPr/>
              </a:pPr>
              <a:t>85</a:t>
            </a:fld>
            <a:r>
              <a:rPr lang="en-US" dirty="0"/>
              <a:t>/84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36210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9" name="Rectangle 2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nb-NO" sz="3600"/>
              <a:t>IPv6</a:t>
            </a:r>
            <a:endParaRPr lang="en-GB" sz="3600"/>
          </a:p>
        </p:txBody>
      </p:sp>
      <p:sp>
        <p:nvSpPr>
          <p:cNvPr id="70660" name="Rectangle 3"/>
          <p:cNvSpPr>
            <a:spLocks noGrp="1" noChangeArrowheads="1"/>
          </p:cNvSpPr>
          <p:nvPr>
            <p:ph idx="1"/>
            <p:custDataLst>
              <p:tags r:id="rId3"/>
            </p:custDataLst>
          </p:nvPr>
        </p:nvSpPr>
        <p:spPr/>
        <p:txBody>
          <a:bodyPr>
            <a:normAutofit/>
          </a:bodyPr>
          <a:lstStyle/>
          <a:p>
            <a:r>
              <a:rPr lang="nb-NO" dirty="0"/>
              <a:t>ARP is </a:t>
            </a:r>
            <a:r>
              <a:rPr lang="nb-NO" dirty="0" err="1"/>
              <a:t>going</a:t>
            </a:r>
            <a:r>
              <a:rPr lang="nb-NO" dirty="0"/>
              <a:t> </a:t>
            </a:r>
            <a:r>
              <a:rPr lang="nb-NO" dirty="0" err="1"/>
              <a:t>away</a:t>
            </a:r>
            <a:endParaRPr lang="nb-NO" dirty="0"/>
          </a:p>
          <a:p>
            <a:r>
              <a:rPr lang="nb-NO" dirty="0"/>
              <a:t>DHCP is </a:t>
            </a:r>
            <a:r>
              <a:rPr lang="nb-NO" dirty="0" err="1"/>
              <a:t>no</a:t>
            </a:r>
            <a:r>
              <a:rPr lang="nb-NO" dirty="0"/>
              <a:t> longer </a:t>
            </a:r>
            <a:r>
              <a:rPr lang="nb-NO" dirty="0" err="1"/>
              <a:t>needed</a:t>
            </a:r>
            <a:endParaRPr lang="nb-NO" dirty="0"/>
          </a:p>
          <a:p>
            <a:pPr lvl="1"/>
            <a:r>
              <a:rPr lang="nb-NO" dirty="0" err="1"/>
              <a:t>but</a:t>
            </a:r>
            <a:r>
              <a:rPr lang="nb-NO" dirty="0"/>
              <a:t> </a:t>
            </a:r>
            <a:r>
              <a:rPr lang="nb-NO" dirty="0">
                <a:solidFill>
                  <a:srgbClr val="FF0000"/>
                </a:solidFill>
              </a:rPr>
              <a:t>DHCPv6</a:t>
            </a:r>
            <a:r>
              <a:rPr lang="nb-NO" dirty="0"/>
              <a:t> </a:t>
            </a:r>
            <a:r>
              <a:rPr lang="nb-NO" dirty="0" err="1"/>
              <a:t>can</a:t>
            </a:r>
            <a:r>
              <a:rPr lang="nb-NO" dirty="0"/>
              <a:t> be used to </a:t>
            </a:r>
            <a:r>
              <a:rPr lang="nb-NO" dirty="0" err="1"/>
              <a:t>share</a:t>
            </a:r>
            <a:r>
              <a:rPr lang="nb-NO" dirty="0"/>
              <a:t> DNS server and in </a:t>
            </a:r>
            <a:r>
              <a:rPr lang="nb-NO" dirty="0" err="1"/>
              <a:t>managed</a:t>
            </a:r>
            <a:r>
              <a:rPr lang="nb-NO" dirty="0"/>
              <a:t> </a:t>
            </a:r>
            <a:r>
              <a:rPr lang="nb-NO" dirty="0" err="1"/>
              <a:t>networks</a:t>
            </a:r>
            <a:r>
              <a:rPr lang="nb-NO" dirty="0"/>
              <a:t> (LAN / WAN)</a:t>
            </a:r>
          </a:p>
          <a:p>
            <a:pPr lvl="1"/>
            <a:r>
              <a:rPr lang="nb-NO" dirty="0" err="1"/>
              <a:t>Replaced</a:t>
            </a:r>
            <a:r>
              <a:rPr lang="nb-NO" dirty="0"/>
              <a:t> by IPv6 </a:t>
            </a:r>
            <a:r>
              <a:rPr lang="nb-NO" dirty="0" err="1"/>
              <a:t>message</a:t>
            </a:r>
            <a:r>
              <a:rPr lang="nb-NO" dirty="0"/>
              <a:t> </a:t>
            </a:r>
            <a:r>
              <a:rPr lang="nb-NO" dirty="0" err="1"/>
              <a:t>exchange</a:t>
            </a:r>
            <a:r>
              <a:rPr lang="nb-NO" dirty="0"/>
              <a:t> to </a:t>
            </a:r>
            <a:r>
              <a:rPr lang="nb-NO" dirty="0" err="1"/>
              <a:t>find</a:t>
            </a:r>
            <a:r>
              <a:rPr lang="nb-NO" dirty="0"/>
              <a:t> </a:t>
            </a:r>
            <a:r>
              <a:rPr lang="nb-NO" dirty="0" err="1"/>
              <a:t>gateway</a:t>
            </a:r>
            <a:r>
              <a:rPr lang="nb-NO" dirty="0"/>
              <a:t> </a:t>
            </a:r>
            <a:r>
              <a:rPr lang="nb-NO" dirty="0" err="1"/>
              <a:t>that</a:t>
            </a:r>
            <a:r>
              <a:rPr lang="nb-NO" dirty="0"/>
              <a:t> </a:t>
            </a:r>
            <a:r>
              <a:rPr lang="nb-NO" dirty="0" err="1"/>
              <a:t>assigns</a:t>
            </a:r>
            <a:r>
              <a:rPr lang="nb-NO" dirty="0"/>
              <a:t> </a:t>
            </a:r>
            <a:r>
              <a:rPr lang="nb-NO" dirty="0" err="1"/>
              <a:t>scope</a:t>
            </a:r>
            <a:r>
              <a:rPr lang="nb-NO" dirty="0"/>
              <a:t>: global </a:t>
            </a:r>
            <a:r>
              <a:rPr lang="nb-NO" dirty="0" err="1"/>
              <a:t>address</a:t>
            </a:r>
            <a:r>
              <a:rPr lang="nb-NO" dirty="0"/>
              <a:t> </a:t>
            </a:r>
            <a:r>
              <a:rPr lang="nb-NO" dirty="0" err="1"/>
              <a:t>based</a:t>
            </a:r>
            <a:r>
              <a:rPr lang="nb-NO" dirty="0"/>
              <a:t> </a:t>
            </a:r>
            <a:r>
              <a:rPr lang="nb-NO" dirty="0" err="1"/>
              <a:t>on</a:t>
            </a:r>
            <a:r>
              <a:rPr lang="nb-NO" dirty="0"/>
              <a:t> MAC </a:t>
            </a:r>
            <a:r>
              <a:rPr lang="nb-NO" dirty="0" err="1"/>
              <a:t>address</a:t>
            </a:r>
            <a:endParaRPr lang="nb-NO" dirty="0"/>
          </a:p>
          <a:p>
            <a:pPr eaLnBrk="1" hangingPunct="1"/>
            <a:r>
              <a:rPr lang="nb-NO" dirty="0"/>
              <a:t>New ICMPv6</a:t>
            </a:r>
          </a:p>
          <a:p>
            <a:pPr lvl="1"/>
            <a:r>
              <a:rPr lang="nb-NO" dirty="0" err="1"/>
              <a:t>Can</a:t>
            </a:r>
            <a:r>
              <a:rPr lang="nb-NO" dirty="0"/>
              <a:t> "</a:t>
            </a:r>
            <a:r>
              <a:rPr lang="nb-NO" dirty="0" err="1"/>
              <a:t>replace</a:t>
            </a:r>
            <a:r>
              <a:rPr lang="nb-NO" dirty="0"/>
              <a:t>" DHCP </a:t>
            </a:r>
            <a:r>
              <a:rPr lang="nb-NO" dirty="0" err="1"/>
              <a:t>setup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routers</a:t>
            </a:r>
            <a:r>
              <a:rPr lang="nb-NO" dirty="0"/>
              <a:t> and </a:t>
            </a:r>
            <a:r>
              <a:rPr lang="nb-NO" dirty="0" err="1"/>
              <a:t>the</a:t>
            </a:r>
            <a:r>
              <a:rPr lang="nb-NO" dirty="0"/>
              <a:t> like.</a:t>
            </a:r>
          </a:p>
          <a:p>
            <a:pPr lvl="1"/>
            <a:r>
              <a:rPr lang="nb-NO" dirty="0" err="1"/>
              <a:t>Many</a:t>
            </a:r>
            <a:r>
              <a:rPr lang="nb-NO" dirty="0"/>
              <a:t> </a:t>
            </a:r>
            <a:r>
              <a:rPr lang="nb-NO" dirty="0" err="1"/>
              <a:t>new</a:t>
            </a:r>
            <a:r>
              <a:rPr lang="nb-NO" dirty="0"/>
              <a:t> types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messages</a:t>
            </a:r>
            <a:endParaRPr lang="nb-NO" dirty="0"/>
          </a:p>
          <a:p>
            <a:r>
              <a:rPr lang="nb-NO" dirty="0"/>
              <a:t>New </a:t>
            </a:r>
            <a:r>
              <a:rPr lang="nb-NO" dirty="0" err="1"/>
              <a:t>versions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RIP, OSPF and </a:t>
            </a:r>
            <a:r>
              <a:rPr lang="nb-NO" dirty="0" err="1"/>
              <a:t>other</a:t>
            </a:r>
            <a:r>
              <a:rPr lang="nb-NO" dirty="0"/>
              <a:t> </a:t>
            </a:r>
            <a:r>
              <a:rPr lang="nb-NO" dirty="0" err="1"/>
              <a:t>routing</a:t>
            </a:r>
            <a:r>
              <a:rPr lang="nb-NO" dirty="0"/>
              <a:t> </a:t>
            </a:r>
            <a:r>
              <a:rPr lang="nb-NO" dirty="0" err="1"/>
              <a:t>protocols</a:t>
            </a:r>
            <a:r>
              <a:rPr lang="nb-NO" dirty="0"/>
              <a:t>.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C371F5-71D6-44D0-B20F-1C449925C7F8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0" y="-7859"/>
            <a:ext cx="1262407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AF1C8AE-2CDD-414F-82E2-A8C08F8C4BDB}" type="slidenum">
              <a:rPr lang="en-US" smtClean="0"/>
              <a:pPr>
                <a:defRPr/>
              </a:pPr>
              <a:t>86</a:t>
            </a:fld>
            <a:r>
              <a:rPr lang="en-US" dirty="0"/>
              <a:t>/84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26926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06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06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06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06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06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06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06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06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06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06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06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06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7066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7066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066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7066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7066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7066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7066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7066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7066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7066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7066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7066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660" grpId="0" uiExpand="1" build="p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b-NO" dirty="0">
                <a:solidFill>
                  <a:srgbClr val="FF0000"/>
                </a:solidFill>
              </a:rPr>
              <a:t>SLAAC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 err="1">
                <a:solidFill>
                  <a:srgbClr val="FF0000"/>
                </a:solidFill>
              </a:rPr>
              <a:t>S</a:t>
            </a:r>
            <a:r>
              <a:rPr lang="nb-NO" dirty="0" err="1"/>
              <a:t>tate</a:t>
            </a:r>
            <a:r>
              <a:rPr lang="nb-NO" dirty="0" err="1">
                <a:solidFill>
                  <a:srgbClr val="FF0000"/>
                </a:solidFill>
              </a:rPr>
              <a:t>L</a:t>
            </a:r>
            <a:r>
              <a:rPr lang="nb-NO" dirty="0" err="1"/>
              <a:t>ess</a:t>
            </a:r>
            <a:r>
              <a:rPr lang="nb-NO" dirty="0"/>
              <a:t> </a:t>
            </a:r>
            <a:r>
              <a:rPr lang="nb-NO" dirty="0" err="1">
                <a:solidFill>
                  <a:srgbClr val="FF0000"/>
                </a:solidFill>
              </a:rPr>
              <a:t>A</a:t>
            </a:r>
            <a:r>
              <a:rPr lang="nb-NO" dirty="0" err="1"/>
              <a:t>ddress</a:t>
            </a:r>
            <a:r>
              <a:rPr lang="nb-NO" dirty="0"/>
              <a:t> </a:t>
            </a:r>
            <a:r>
              <a:rPr lang="nb-NO" dirty="0" err="1">
                <a:solidFill>
                  <a:srgbClr val="FF0000"/>
                </a:solidFill>
              </a:rPr>
              <a:t>A</a:t>
            </a:r>
            <a:r>
              <a:rPr lang="nb-NO" dirty="0" err="1"/>
              <a:t>uto</a:t>
            </a:r>
            <a:r>
              <a:rPr lang="nb-NO" dirty="0" err="1">
                <a:solidFill>
                  <a:srgbClr val="FF0000"/>
                </a:solidFill>
              </a:rPr>
              <a:t>C</a:t>
            </a:r>
            <a:r>
              <a:rPr lang="nb-NO" dirty="0" err="1"/>
              <a:t>onfiguration</a:t>
            </a:r>
            <a:endParaRPr lang="nb-NO" dirty="0"/>
          </a:p>
          <a:p>
            <a:pPr lvl="1"/>
            <a:r>
              <a:rPr lang="nb-NO" dirty="0"/>
              <a:t>Will </a:t>
            </a:r>
            <a:r>
              <a:rPr lang="nb-NO" dirty="0" err="1"/>
              <a:t>automatically</a:t>
            </a:r>
            <a:r>
              <a:rPr lang="nb-NO" dirty="0"/>
              <a:t> </a:t>
            </a:r>
            <a:r>
              <a:rPr lang="nb-NO" dirty="0" err="1"/>
              <a:t>set</a:t>
            </a:r>
            <a:r>
              <a:rPr lang="nb-NO" dirty="0"/>
              <a:t> up </a:t>
            </a:r>
            <a:r>
              <a:rPr lang="nb-NO" dirty="0" err="1"/>
              <a:t>the</a:t>
            </a:r>
            <a:r>
              <a:rPr lang="nb-NO" dirty="0"/>
              <a:t> IPv6 </a:t>
            </a:r>
            <a:r>
              <a:rPr lang="nb-NO" dirty="0" err="1"/>
              <a:t>network</a:t>
            </a:r>
            <a:r>
              <a:rPr lang="nb-NO" dirty="0"/>
              <a:t> for </a:t>
            </a:r>
            <a:r>
              <a:rPr lang="nb-NO" dirty="0" err="1"/>
              <a:t>you</a:t>
            </a:r>
            <a:endParaRPr lang="nb-NO" dirty="0"/>
          </a:p>
          <a:p>
            <a:r>
              <a:rPr lang="nb-NO" dirty="0" err="1"/>
              <a:t>Typically</a:t>
            </a:r>
            <a:r>
              <a:rPr lang="nb-NO" dirty="0"/>
              <a:t> for </a:t>
            </a:r>
            <a:r>
              <a:rPr lang="nb-NO" dirty="0" err="1"/>
              <a:t>use</a:t>
            </a:r>
            <a:r>
              <a:rPr lang="nb-NO" dirty="0"/>
              <a:t> in </a:t>
            </a:r>
            <a:r>
              <a:rPr lang="nb-NO" dirty="0" err="1"/>
              <a:t>local</a:t>
            </a:r>
            <a:r>
              <a:rPr lang="nb-NO" dirty="0"/>
              <a:t> and </a:t>
            </a:r>
            <a:r>
              <a:rPr lang="nb-NO" dirty="0" err="1"/>
              <a:t>home</a:t>
            </a:r>
            <a:r>
              <a:rPr lang="nb-NO" dirty="0"/>
              <a:t> </a:t>
            </a:r>
            <a:r>
              <a:rPr lang="nb-NO" dirty="0" err="1"/>
              <a:t>networks</a:t>
            </a:r>
            <a:r>
              <a:rPr lang="nb-NO" dirty="0"/>
              <a:t> </a:t>
            </a:r>
            <a:r>
              <a:rPr lang="nb-NO" dirty="0" err="1"/>
              <a:t>with</a:t>
            </a:r>
            <a:r>
              <a:rPr lang="nb-NO" dirty="0"/>
              <a:t> IPv6 </a:t>
            </a:r>
            <a:r>
              <a:rPr lang="nb-NO" dirty="0" err="1"/>
              <a:t>capable</a:t>
            </a:r>
            <a:r>
              <a:rPr lang="nb-NO" dirty="0"/>
              <a:t> </a:t>
            </a:r>
            <a:r>
              <a:rPr lang="nb-NO" dirty="0" err="1"/>
              <a:t>router</a:t>
            </a:r>
            <a:r>
              <a:rPr lang="nb-NO" dirty="0"/>
              <a:t> and ISP </a:t>
            </a:r>
            <a:r>
              <a:rPr lang="nb-NO" dirty="0" err="1"/>
              <a:t>offering</a:t>
            </a:r>
            <a:r>
              <a:rPr lang="nb-NO" dirty="0"/>
              <a:t> IPv6</a:t>
            </a:r>
            <a:endParaRPr lang="nb-NO" b="1" dirty="0"/>
          </a:p>
          <a:p>
            <a:r>
              <a:rPr lang="nb-NO" dirty="0" err="1"/>
              <a:t>Uses</a:t>
            </a:r>
            <a:r>
              <a:rPr lang="nb-NO" dirty="0"/>
              <a:t> ICMPv6 to </a:t>
            </a:r>
            <a:r>
              <a:rPr lang="nb-NO" dirty="0" err="1"/>
              <a:t>find</a:t>
            </a:r>
            <a:r>
              <a:rPr lang="nb-NO" dirty="0"/>
              <a:t> </a:t>
            </a:r>
            <a:r>
              <a:rPr lang="nb-NO" dirty="0" err="1"/>
              <a:t>router</a:t>
            </a:r>
            <a:endParaRPr lang="nb-NO" dirty="0"/>
          </a:p>
          <a:p>
            <a:pPr lvl="1"/>
            <a:r>
              <a:rPr lang="nb-NO" dirty="0"/>
              <a:t>is </a:t>
            </a:r>
            <a:r>
              <a:rPr lang="nb-NO" dirty="0" err="1"/>
              <a:t>assigned</a:t>
            </a:r>
            <a:r>
              <a:rPr lang="nb-NO" dirty="0"/>
              <a:t> an IPv6 </a:t>
            </a:r>
            <a:r>
              <a:rPr lang="nb-NO" dirty="0" err="1"/>
              <a:t>address</a:t>
            </a:r>
            <a:r>
              <a:rPr lang="nb-NO" dirty="0"/>
              <a:t> and </a:t>
            </a:r>
            <a:r>
              <a:rPr lang="nb-NO" dirty="0" err="1"/>
              <a:t>other</a:t>
            </a:r>
            <a:r>
              <a:rPr lang="nb-NO" dirty="0"/>
              <a:t> parameters by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router</a:t>
            </a:r>
            <a:endParaRPr lang="nb-NO" b="1" dirty="0"/>
          </a:p>
          <a:p>
            <a:endParaRPr lang="nb-NO" dirty="0"/>
          </a:p>
          <a:p>
            <a:endParaRPr lang="nb-NO" dirty="0"/>
          </a:p>
          <a:p>
            <a:endParaRPr lang="nb-NO" dirty="0"/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55183AEA-3614-431A-BDAA-07D898A9B622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1"/>
            </p:custDataLst>
          </p:nvPr>
        </p:nvSpPr>
        <p:spPr>
          <a:xfrm>
            <a:off x="0" y="-7859"/>
            <a:ext cx="1262407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AF1C8AE-2CDD-414F-82E2-A8C08F8C4BDB}" type="slidenum">
              <a:rPr lang="en-US" smtClean="0"/>
              <a:pPr>
                <a:defRPr/>
              </a:pPr>
              <a:t>87</a:t>
            </a:fld>
            <a:r>
              <a:rPr lang="en-US" dirty="0"/>
              <a:t>/84</a:t>
            </a:r>
          </a:p>
        </p:txBody>
      </p:sp>
    </p:spTree>
    <p:extLst>
      <p:ext uri="{BB962C8B-B14F-4D97-AF65-F5344CB8AC3E}">
        <p14:creationId xmlns:p14="http://schemas.microsoft.com/office/powerpoint/2010/main" val="704523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b-NO" dirty="0" err="1"/>
              <a:t>Ipconfig</a:t>
            </a:r>
            <a:r>
              <a:rPr lang="nb-NO" dirty="0"/>
              <a:t> / all (</a:t>
            </a:r>
            <a:r>
              <a:rPr lang="nb-NO" dirty="0" err="1"/>
              <a:t>ifconfig</a:t>
            </a:r>
            <a:r>
              <a:rPr lang="nb-NO" dirty="0"/>
              <a:t> -l) «</a:t>
            </a:r>
            <a:r>
              <a:rPr lang="nb-NO" dirty="0" err="1"/>
              <a:t>tells</a:t>
            </a:r>
            <a:r>
              <a:rPr lang="nb-NO" dirty="0"/>
              <a:t>»</a:t>
            </a: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7955" y="980728"/>
            <a:ext cx="7494587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5761" y="4725145"/>
            <a:ext cx="6315075" cy="162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97F20DD6-6BEB-4740-AC74-DC18FBB06BBD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1"/>
            </p:custDataLst>
          </p:nvPr>
        </p:nvSpPr>
        <p:spPr>
          <a:xfrm>
            <a:off x="0" y="-7859"/>
            <a:ext cx="1262407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AF1C8AE-2CDD-414F-82E2-A8C08F8C4BDB}" type="slidenum">
              <a:rPr lang="en-US" smtClean="0"/>
              <a:pPr>
                <a:defRPr/>
              </a:pPr>
              <a:t>88</a:t>
            </a:fld>
            <a:r>
              <a:rPr lang="en-US" dirty="0"/>
              <a:t>/84</a:t>
            </a:r>
          </a:p>
        </p:txBody>
      </p:sp>
    </p:spTree>
    <p:extLst>
      <p:ext uri="{BB962C8B-B14F-4D97-AF65-F5344CB8AC3E}">
        <p14:creationId xmlns:p14="http://schemas.microsoft.com/office/powerpoint/2010/main" val="2764534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3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3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3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3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3" name="Rectangle 2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r>
              <a:rPr lang="nb-NO" sz="3600" dirty="0"/>
              <a:t>IPv6 in </a:t>
            </a:r>
            <a:r>
              <a:rPr lang="nb-NO" sz="3600" dirty="0" err="1"/>
              <a:t>reality</a:t>
            </a:r>
            <a:endParaRPr lang="en-GB" sz="3600" dirty="0"/>
          </a:p>
        </p:txBody>
      </p:sp>
      <p:sp>
        <p:nvSpPr>
          <p:cNvPr id="71684" name="Rectangle 3"/>
          <p:cNvSpPr>
            <a:spLocks noGrp="1" noChangeArrowheads="1"/>
          </p:cNvSpPr>
          <p:nvPr>
            <p:ph idx="1"/>
            <p:custDataLst>
              <p:tags r:id="rId3"/>
            </p:custDataLst>
          </p:nvPr>
        </p:nvSpPr>
        <p:spPr/>
        <p:txBody>
          <a:bodyPr>
            <a:normAutofit/>
          </a:bodyPr>
          <a:lstStyle/>
          <a:p>
            <a:r>
              <a:rPr lang="nb-NO" dirty="0"/>
              <a:t>In Windows, OSX and Linux (</a:t>
            </a:r>
            <a:r>
              <a:rPr lang="nb-NO" dirty="0" err="1"/>
              <a:t>kernel</a:t>
            </a:r>
            <a:r>
              <a:rPr lang="nb-NO" dirty="0"/>
              <a:t> 2.6.x) IPv6 is part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"standard </a:t>
            </a:r>
            <a:r>
              <a:rPr lang="nb-NO" dirty="0" err="1"/>
              <a:t>package</a:t>
            </a:r>
            <a:r>
              <a:rPr lang="nb-NO" dirty="0"/>
              <a:t>"</a:t>
            </a:r>
          </a:p>
          <a:p>
            <a:r>
              <a:rPr lang="nb-NO" dirty="0"/>
              <a:t>In Vista, Win7 &amp; 8 IPv6 is </a:t>
            </a:r>
            <a:r>
              <a:rPr lang="nb-NO" dirty="0" err="1"/>
              <a:t>enabled</a:t>
            </a:r>
            <a:r>
              <a:rPr lang="nb-NO" dirty="0"/>
              <a:t> by </a:t>
            </a:r>
            <a:r>
              <a:rPr lang="nb-NO" dirty="0" err="1"/>
              <a:t>default</a:t>
            </a:r>
            <a:r>
              <a:rPr lang="nb-NO" dirty="0"/>
              <a:t>, OSX (</a:t>
            </a:r>
            <a:r>
              <a:rPr lang="nb-NO" dirty="0" err="1"/>
              <a:t>Free</a:t>
            </a:r>
            <a:r>
              <a:rPr lang="nb-NO" dirty="0"/>
              <a:t> BSD) is </a:t>
            </a:r>
            <a:r>
              <a:rPr lang="nb-NO" dirty="0" err="1"/>
              <a:t>also</a:t>
            </a:r>
            <a:r>
              <a:rPr lang="nb-NO" dirty="0"/>
              <a:t> </a:t>
            </a:r>
            <a:r>
              <a:rPr lang="nb-NO" dirty="0" err="1"/>
              <a:t>enabled</a:t>
            </a:r>
            <a:r>
              <a:rPr lang="nb-NO" dirty="0"/>
              <a:t> by </a:t>
            </a:r>
            <a:r>
              <a:rPr lang="nb-NO" dirty="0" err="1"/>
              <a:t>default</a:t>
            </a:r>
            <a:r>
              <a:rPr lang="nb-NO" dirty="0"/>
              <a:t> </a:t>
            </a:r>
            <a:r>
              <a:rPr lang="nb-NO" dirty="0" err="1"/>
              <a:t>since</a:t>
            </a:r>
            <a:r>
              <a:rPr lang="nb-NO" dirty="0"/>
              <a:t> 10.4 (?)</a:t>
            </a:r>
          </a:p>
          <a:p>
            <a:r>
              <a:rPr lang="nb-NO" dirty="0"/>
              <a:t>In </a:t>
            </a:r>
            <a:r>
              <a:rPr lang="nb-NO" dirty="0" err="1"/>
              <a:t>reality</a:t>
            </a:r>
            <a:r>
              <a:rPr lang="nb-NO" dirty="0"/>
              <a:t>, </a:t>
            </a:r>
            <a:r>
              <a:rPr lang="nb-NO" dirty="0" err="1"/>
              <a:t>you</a:t>
            </a:r>
            <a:r>
              <a:rPr lang="nb-NO" dirty="0"/>
              <a:t> have to </a:t>
            </a:r>
            <a:r>
              <a:rPr lang="nb-NO" dirty="0" err="1"/>
              <a:t>rely</a:t>
            </a:r>
            <a:r>
              <a:rPr lang="nb-NO" dirty="0"/>
              <a:t> </a:t>
            </a:r>
            <a:r>
              <a:rPr lang="nb-NO" dirty="0" err="1"/>
              <a:t>on</a:t>
            </a:r>
            <a:r>
              <a:rPr lang="nb-NO" dirty="0"/>
              <a:t> tunneling </a:t>
            </a:r>
            <a:r>
              <a:rPr lang="nb-NO" dirty="0" err="1"/>
              <a:t>through</a:t>
            </a:r>
            <a:r>
              <a:rPr lang="nb-NO" dirty="0"/>
              <a:t> IPv4 and a </a:t>
            </a:r>
            <a:r>
              <a:rPr lang="nb-NO" dirty="0" err="1"/>
              <a:t>good</a:t>
            </a:r>
            <a:r>
              <a:rPr lang="nb-NO" dirty="0"/>
              <a:t> </a:t>
            </a:r>
            <a:r>
              <a:rPr lang="nb-NO" dirty="0" err="1"/>
              <a:t>deal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manual </a:t>
            </a:r>
            <a:r>
              <a:rPr lang="nb-NO" dirty="0" err="1"/>
              <a:t>work</a:t>
            </a:r>
            <a:endParaRPr lang="nb-NO" dirty="0"/>
          </a:p>
          <a:p>
            <a:pPr lvl="1"/>
            <a:r>
              <a:rPr lang="nb-NO" dirty="0"/>
              <a:t>It </a:t>
            </a:r>
            <a:r>
              <a:rPr lang="nb-NO" dirty="0" err="1"/>
              <a:t>will</a:t>
            </a:r>
            <a:r>
              <a:rPr lang="nb-NO" dirty="0"/>
              <a:t> (</a:t>
            </a:r>
            <a:r>
              <a:rPr lang="nb-NO" dirty="0" err="1"/>
              <a:t>maybe</a:t>
            </a:r>
            <a:r>
              <a:rPr lang="nb-NO" dirty="0"/>
              <a:t>) not last (</a:t>
            </a:r>
            <a:r>
              <a:rPr lang="nb-NO" dirty="0" err="1"/>
              <a:t>very</a:t>
            </a:r>
            <a:r>
              <a:rPr lang="nb-NO" dirty="0"/>
              <a:t> ..) </a:t>
            </a:r>
            <a:r>
              <a:rPr lang="nb-NO" dirty="0" err="1"/>
              <a:t>long</a:t>
            </a:r>
            <a:r>
              <a:rPr lang="nb-NO" dirty="0"/>
              <a:t>…</a:t>
            </a:r>
          </a:p>
          <a:p>
            <a:pPr lvl="1"/>
            <a:r>
              <a:rPr lang="nb-NO" dirty="0" err="1"/>
              <a:t>uPnP</a:t>
            </a:r>
            <a:r>
              <a:rPr lang="nb-NO" dirty="0"/>
              <a:t> is </a:t>
            </a:r>
            <a:r>
              <a:rPr lang="nb-NO" dirty="0" err="1"/>
              <a:t>geared</a:t>
            </a:r>
            <a:r>
              <a:rPr lang="nb-NO" dirty="0"/>
              <a:t> </a:t>
            </a:r>
            <a:r>
              <a:rPr lang="nb-NO" dirty="0" err="1"/>
              <a:t>towards</a:t>
            </a:r>
            <a:r>
              <a:rPr lang="nb-NO" dirty="0"/>
              <a:t> IPv6 e.g.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DDBC7C-83F8-4871-A1AC-429B5F77D68A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0" y="-7859"/>
            <a:ext cx="1262407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AF1C8AE-2CDD-414F-82E2-A8C08F8C4BDB}" type="slidenum">
              <a:rPr lang="en-US" smtClean="0"/>
              <a:pPr>
                <a:defRPr/>
              </a:pPr>
              <a:t>89</a:t>
            </a:fld>
            <a:r>
              <a:rPr lang="en-US" dirty="0"/>
              <a:t>/84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08755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16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16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16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16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16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16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16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16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16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684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4C04F4-209F-E345-A9BC-533039E9C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 what is my (local) IP address?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224087-0AC2-F34D-BC9F-52D9E27392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on Windows, go to command prompt and enter</a:t>
            </a:r>
          </a:p>
          <a:p>
            <a:pPr lvl="1"/>
            <a:r>
              <a:rPr lang="en-US" dirty="0"/>
              <a:t>ipconfig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on mac OS, go to terminal and enter</a:t>
            </a:r>
          </a:p>
          <a:p>
            <a:pPr lvl="1"/>
            <a:r>
              <a:rPr lang="en-GB" dirty="0"/>
              <a:t>ipconfig </a:t>
            </a:r>
            <a:r>
              <a:rPr lang="en-GB" dirty="0" err="1"/>
              <a:t>getifaddr</a:t>
            </a:r>
            <a:r>
              <a:rPr lang="en-GB" dirty="0"/>
              <a:t> en0</a:t>
            </a:r>
          </a:p>
          <a:p>
            <a:pPr lvl="1"/>
            <a:r>
              <a:rPr lang="en-GB" dirty="0"/>
              <a:t>ipconfig </a:t>
            </a:r>
            <a:r>
              <a:rPr lang="en-GB" dirty="0" err="1"/>
              <a:t>getoption</a:t>
            </a:r>
            <a:r>
              <a:rPr lang="en-GB" dirty="0"/>
              <a:t> en0 </a:t>
            </a:r>
            <a:r>
              <a:rPr lang="en-GB" dirty="0" err="1"/>
              <a:t>subnet_mask</a:t>
            </a:r>
            <a:endParaRPr lang="en-GB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on Android/iPhone</a:t>
            </a:r>
          </a:p>
          <a:p>
            <a:pPr lvl="1"/>
            <a:r>
              <a:rPr lang="en-US" dirty="0"/>
              <a:t>Click on the WiFi icon and then, click on the connected one!</a:t>
            </a:r>
          </a:p>
          <a:p>
            <a:pPr marL="457197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u="sng" dirty="0">
                <a:solidFill>
                  <a:srgbClr val="C00000"/>
                </a:solidFill>
              </a:rPr>
              <a:t>Write it down somewhere!</a:t>
            </a:r>
          </a:p>
        </p:txBody>
      </p:sp>
    </p:spTree>
    <p:extLst>
      <p:ext uri="{BB962C8B-B14F-4D97-AF65-F5344CB8AC3E}">
        <p14:creationId xmlns:p14="http://schemas.microsoft.com/office/powerpoint/2010/main" val="290696094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r>
              <a:rPr lang="nb-NO" dirty="0"/>
              <a:t>IPv6 problems per </a:t>
            </a:r>
            <a:r>
              <a:rPr lang="nb-NO" dirty="0" err="1"/>
              <a:t>nowadays</a:t>
            </a:r>
            <a:endParaRPr lang="nb-NO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>
            <a:normAutofit/>
          </a:bodyPr>
          <a:lstStyle/>
          <a:p>
            <a:r>
              <a:rPr lang="nb-NO" dirty="0"/>
              <a:t>Tunneling by </a:t>
            </a:r>
            <a:r>
              <a:rPr lang="nb-NO" dirty="0">
                <a:solidFill>
                  <a:schemeClr val="tx2"/>
                </a:solidFill>
              </a:rPr>
              <a:t>6in4</a:t>
            </a:r>
            <a:r>
              <a:rPr lang="nb-NO" dirty="0"/>
              <a:t> turns </a:t>
            </a:r>
            <a:r>
              <a:rPr lang="nb-NO" dirty="0" err="1"/>
              <a:t>out</a:t>
            </a:r>
            <a:r>
              <a:rPr lang="nb-NO" dirty="0"/>
              <a:t> to be </a:t>
            </a:r>
            <a:r>
              <a:rPr lang="nb-NO" dirty="0" err="1"/>
              <a:t>stopped</a:t>
            </a:r>
            <a:r>
              <a:rPr lang="nb-NO" dirty="0"/>
              <a:t> by </a:t>
            </a:r>
            <a:r>
              <a:rPr lang="nb-NO" dirty="0" err="1"/>
              <a:t>many</a:t>
            </a:r>
            <a:r>
              <a:rPr lang="nb-NO" dirty="0"/>
              <a:t> </a:t>
            </a:r>
            <a:r>
              <a:rPr lang="nb-NO" dirty="0" err="1"/>
              <a:t>firewalls</a:t>
            </a:r>
            <a:r>
              <a:rPr lang="nb-NO" dirty="0"/>
              <a:t> </a:t>
            </a:r>
            <a:r>
              <a:rPr lang="nb-NO" dirty="0" err="1"/>
              <a:t>because</a:t>
            </a:r>
            <a:r>
              <a:rPr lang="nb-NO" dirty="0"/>
              <a:t> it </a:t>
            </a:r>
            <a:r>
              <a:rPr lang="nb-NO" dirty="0" err="1"/>
              <a:t>enters</a:t>
            </a:r>
            <a:r>
              <a:rPr lang="nb-NO" dirty="0"/>
              <a:t> a </a:t>
            </a:r>
            <a:r>
              <a:rPr lang="nb-NO" dirty="0" err="1"/>
              <a:t>new</a:t>
            </a:r>
            <a:r>
              <a:rPr lang="nb-NO" dirty="0"/>
              <a:t> </a:t>
            </a:r>
            <a:r>
              <a:rPr lang="nb-NO" dirty="0" err="1"/>
              <a:t>version</a:t>
            </a:r>
            <a:r>
              <a:rPr lang="nb-NO" dirty="0"/>
              <a:t> </a:t>
            </a:r>
            <a:r>
              <a:rPr lang="nb-NO" dirty="0" err="1"/>
              <a:t>code</a:t>
            </a:r>
            <a:r>
              <a:rPr lang="nb-NO" dirty="0"/>
              <a:t> (41) in </a:t>
            </a:r>
            <a:r>
              <a:rPr lang="nb-NO" dirty="0" err="1"/>
              <a:t>the</a:t>
            </a:r>
            <a:r>
              <a:rPr lang="nb-NO" dirty="0"/>
              <a:t> IPv4 header</a:t>
            </a:r>
          </a:p>
          <a:p>
            <a:r>
              <a:rPr lang="nb-NO" dirty="0" err="1"/>
              <a:t>Only</a:t>
            </a:r>
            <a:r>
              <a:rPr lang="nb-NO" dirty="0"/>
              <a:t> a </a:t>
            </a:r>
            <a:r>
              <a:rPr lang="nb-NO" dirty="0" err="1"/>
              <a:t>few</a:t>
            </a:r>
            <a:r>
              <a:rPr lang="nb-NO" dirty="0"/>
              <a:t> </a:t>
            </a:r>
            <a:r>
              <a:rPr lang="nb-NO" dirty="0" err="1">
                <a:solidFill>
                  <a:srgbClr val="0070C0"/>
                </a:solidFill>
              </a:rPr>
              <a:t>network</a:t>
            </a:r>
            <a:r>
              <a:rPr lang="nb-NO" dirty="0">
                <a:solidFill>
                  <a:srgbClr val="0070C0"/>
                </a:solidFill>
              </a:rPr>
              <a:t> administrators </a:t>
            </a:r>
            <a:r>
              <a:rPr lang="nb-NO" dirty="0" err="1"/>
              <a:t>know</a:t>
            </a:r>
            <a:r>
              <a:rPr lang="nb-NO" dirty="0"/>
              <a:t> </a:t>
            </a:r>
            <a:r>
              <a:rPr lang="nb-NO" dirty="0" err="1"/>
              <a:t>much</a:t>
            </a:r>
            <a:r>
              <a:rPr lang="nb-NO" dirty="0"/>
              <a:t> </a:t>
            </a:r>
            <a:r>
              <a:rPr lang="nb-NO" dirty="0" err="1"/>
              <a:t>about</a:t>
            </a:r>
            <a:r>
              <a:rPr lang="nb-NO" dirty="0"/>
              <a:t> IPv6..</a:t>
            </a:r>
          </a:p>
          <a:p>
            <a:r>
              <a:rPr lang="nb-NO" dirty="0" err="1"/>
              <a:t>Many</a:t>
            </a:r>
            <a:r>
              <a:rPr lang="nb-NO" dirty="0"/>
              <a:t> </a:t>
            </a:r>
            <a:r>
              <a:rPr lang="nb-NO" dirty="0">
                <a:solidFill>
                  <a:srgbClr val="0070C0"/>
                </a:solidFill>
              </a:rPr>
              <a:t>ISPs</a:t>
            </a:r>
            <a:r>
              <a:rPr lang="nb-NO" dirty="0"/>
              <a:t> have not </a:t>
            </a:r>
            <a:r>
              <a:rPr lang="nb-NO" dirty="0" err="1"/>
              <a:t>made</a:t>
            </a:r>
            <a:r>
              <a:rPr lang="nb-NO" dirty="0"/>
              <a:t> </a:t>
            </a:r>
            <a:r>
              <a:rPr lang="nb-NO" dirty="0" err="1"/>
              <a:t>any</a:t>
            </a:r>
            <a:r>
              <a:rPr lang="nb-NO" dirty="0"/>
              <a:t> </a:t>
            </a:r>
            <a:r>
              <a:rPr lang="nb-NO" dirty="0" err="1"/>
              <a:t>preparations</a:t>
            </a:r>
            <a:r>
              <a:rPr lang="nb-NO" dirty="0"/>
              <a:t> at all…</a:t>
            </a:r>
          </a:p>
          <a:p>
            <a:r>
              <a:rPr lang="nb-NO" dirty="0" err="1"/>
              <a:t>Only</a:t>
            </a:r>
            <a:r>
              <a:rPr lang="nb-NO" dirty="0"/>
              <a:t> a </a:t>
            </a:r>
            <a:r>
              <a:rPr lang="nb-NO" dirty="0" err="1"/>
              <a:t>few</a:t>
            </a:r>
            <a:r>
              <a:rPr lang="nb-NO" dirty="0"/>
              <a:t> </a:t>
            </a:r>
            <a:r>
              <a:rPr lang="nb-NO" dirty="0" err="1"/>
              <a:t>years</a:t>
            </a:r>
            <a:r>
              <a:rPr lang="nb-NO" dirty="0"/>
              <a:t> </a:t>
            </a:r>
            <a:r>
              <a:rPr lang="nb-NO" dirty="0" err="1"/>
              <a:t>ago</a:t>
            </a:r>
            <a:r>
              <a:rPr lang="nb-NO" dirty="0"/>
              <a:t> </a:t>
            </a:r>
            <a:r>
              <a:rPr lang="nb-NO" dirty="0">
                <a:solidFill>
                  <a:srgbClr val="0070C0"/>
                </a:solidFill>
              </a:rPr>
              <a:t>DNS</a:t>
            </a:r>
            <a:r>
              <a:rPr lang="nb-NO" dirty="0"/>
              <a:t> AAAA </a:t>
            </a:r>
            <a:r>
              <a:rPr lang="nb-NO" dirty="0" err="1"/>
              <a:t>records</a:t>
            </a:r>
            <a:r>
              <a:rPr lang="nb-NO" dirty="0"/>
              <a:t> </a:t>
            </a:r>
            <a:r>
              <a:rPr lang="nb-NO" dirty="0" err="1"/>
              <a:t>became</a:t>
            </a:r>
            <a:r>
              <a:rPr lang="nb-NO" dirty="0"/>
              <a:t> </a:t>
            </a:r>
            <a:r>
              <a:rPr lang="nb-NO" dirty="0" err="1"/>
              <a:t>available</a:t>
            </a:r>
            <a:r>
              <a:rPr lang="nb-NO" dirty="0"/>
              <a:t> in </a:t>
            </a:r>
            <a:r>
              <a:rPr lang="nb-NO" dirty="0" err="1"/>
              <a:t>root</a:t>
            </a:r>
            <a:r>
              <a:rPr lang="nb-NO" dirty="0"/>
              <a:t> servers.</a:t>
            </a:r>
          </a:p>
          <a:p>
            <a:r>
              <a:rPr lang="nb-NO" dirty="0" err="1"/>
              <a:t>Many</a:t>
            </a:r>
            <a:r>
              <a:rPr lang="nb-NO" dirty="0"/>
              <a:t> </a:t>
            </a:r>
            <a:r>
              <a:rPr lang="nb-NO" dirty="0" err="1">
                <a:solidFill>
                  <a:srgbClr val="0070C0"/>
                </a:solidFill>
              </a:rPr>
              <a:t>applications</a:t>
            </a:r>
            <a:r>
              <a:rPr lang="nb-NO" dirty="0"/>
              <a:t> </a:t>
            </a:r>
            <a:r>
              <a:rPr lang="nb-NO" dirty="0" err="1"/>
              <a:t>are</a:t>
            </a:r>
            <a:r>
              <a:rPr lang="nb-NO" dirty="0"/>
              <a:t> </a:t>
            </a:r>
            <a:r>
              <a:rPr lang="nb-NO" dirty="0" err="1"/>
              <a:t>unable</a:t>
            </a:r>
            <a:r>
              <a:rPr lang="nb-NO" dirty="0"/>
              <a:t> to handle </a:t>
            </a:r>
            <a:r>
              <a:rPr lang="nb-NO" dirty="0" err="1"/>
              <a:t>anything</a:t>
            </a:r>
            <a:r>
              <a:rPr lang="nb-NO" dirty="0"/>
              <a:t> </a:t>
            </a:r>
            <a:r>
              <a:rPr lang="nb-NO" dirty="0" err="1"/>
              <a:t>other</a:t>
            </a:r>
            <a:r>
              <a:rPr lang="nb-NO" dirty="0"/>
              <a:t> </a:t>
            </a:r>
            <a:r>
              <a:rPr lang="nb-NO" dirty="0" err="1"/>
              <a:t>than</a:t>
            </a:r>
            <a:r>
              <a:rPr lang="nb-NO" dirty="0"/>
              <a:t> IPv4 </a:t>
            </a:r>
            <a:r>
              <a:rPr lang="nb-NO" dirty="0" err="1"/>
              <a:t>sockets</a:t>
            </a:r>
            <a:r>
              <a:rPr lang="nb-NO" dirty="0"/>
              <a:t>.</a:t>
            </a:r>
          </a:p>
          <a:p>
            <a:r>
              <a:rPr lang="nb-NO" dirty="0"/>
              <a:t>+++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66A3AF-DB06-4123-B1D0-6949D88ABB3D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0" y="-7859"/>
            <a:ext cx="1262407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AF1C8AE-2CDD-414F-82E2-A8C08F8C4BDB}" type="slidenum">
              <a:rPr lang="en-US" smtClean="0"/>
              <a:pPr>
                <a:defRPr/>
              </a:pPr>
              <a:t>90</a:t>
            </a:fld>
            <a:r>
              <a:rPr lang="en-US" dirty="0"/>
              <a:t>/84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23669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6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7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4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14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15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6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7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8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4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22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23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24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25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26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4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30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31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32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33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34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4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38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39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40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41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42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4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46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47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48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49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50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3WQwbvMqTCPi43BP7RIRL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hGkVuySzgIWcNy8utwD3dr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3pqJxyCp2VQeND0f9Unh9w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QiGs5aZ1psi5s4ahfufSY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EZ9RkYNEfFwCzqR6wf2Tq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uyybZC7NUEN1DGidQ0eLd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yPuJq9X0P5oSuBj8ZawsL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OyNaOip2FEySZIGfbYPTP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CLbGTH03eLRG0VVglEBMp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jCBBsJYyCR36W2Y7oH1Cp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1jHLkVDbi2jRrz5ifg4G8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CUYThdfTLMkvBiUGp3Vry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gSTILHxQacfShDblM8Gjq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0M4Ap26sKyJF1GMMqDpVpg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xVXNoyR0LHqC7TjSb9q0e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QzB7TZpvv9JgxFrfITTxY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B4ET7LdMYgiX4nbgFRBfb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SRmEqWqw7HCTYws0SEiJb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tYAA33se1WILkcNwslhlr9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kbpEOEYWXs5oTM4mSYh5L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T7EkFtpi1nJknfoEoDA2ZL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eOTKoYon93Pq4Kk8azDV4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3wwFHukH2L8OpvLJ0kD0z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pigpfjVLdBB4n6bN5Jgwg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yPkU3uptlPeSKndJhT2s1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5a5brbv6jFpH0cy5AKIAAa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bMQXV0AT3I4eQXtEedGATJ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FxsahebIlDoKrsOXZUygKX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SwpLb71EKY1opXl6fguOO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fele1WmIinIKADRt0AjYD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p3o0DNiZf9XDhaqW55h1G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GFnIeMgTuPAsOhQ1jzqi7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MWmH33veHC6KmJCVyvJlF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83Ol864MIBnx8SrlxJdog8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8bFjo0KPj3tg02evFPSJia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m4V7pn0UzLSESylUXqsY0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ddQbz0MwXoZ5rhdZFoHHO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fdyNcOfXOaXDQHgdNZ83O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FN63HYL3gjUsYDCMOXgZA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7OrvJrAIyKWLyLG97hbKU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InIDB0baMPTRGiBbfktyK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9vc4R6EPYNQUt54M5QzwoY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7SG4nxV2RhlTyRwyJUwlN2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3Xcdxo9uT1mboknMI7UWVz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Awcgx6F03a5PJSa0xTmok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lt7Z4v482k6h6B5RjaVUx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ntbaXbpqR6uoCGl8Bod1j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1jvEUy6m2zbd39I4n9uACj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lkftFpiYaidm9Gw2Dj4Ox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azxC3dfJqHHkajE4qXKA0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PMzoR6Qhxur1aGV3l4JrR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EPvcoyS63WifJK3Em9S99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T89Y8nBGRz3j8JSEHiprr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JUXa0HIAyImrWn3qquun5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cpCjMHrAKHLooe1XnUYg0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XGNuAhSUX4p0HxyGU08YY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8Nm3WhpToNXYDjQg0GjfVq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GxYOos7zoOIRsWvh6aHPK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HZoxtpG0X81mi0fwLSpMnF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hQ5CbDTYg8UYyzhV3rzrG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v9VfLlhi2n1o6HoNun39L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5a5brbv6jFpH0cy5AKIAAa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Dl6qQP4dKdP6s4KCNWy96r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E3aMn3Hm2nX8FWe49oGS4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99UP1lXUPjXY8RjijbsN5K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TVRwFlXZUWhvTgXmHJsd4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0ax5VMPce5Zop0T9OiyRj2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UK8UAYzyng0dFLW8dEeEx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1Qlp2mPK4CxGTLkrKz8NGR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6uf4dTqUlKX8GKvKsnu1n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J67OnyZIwmayeUMhCRDIb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WCEHeOGpbQUfL8WovSUDd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Y8vBYaLCnEGNauaGka26a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DZ9DkdlLNyIlDvbCQvEzt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yXYsdPxJA6pFuwrkQxhBQ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84OREuHkxsBQnqbESZwe4X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WY0FbvF6iRpqSaAzkPp2E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O75gGXyKnMatSSEPwOSmj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8jshfAiuBECIRsjNnPVOez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X0iuhqcoEVX79SzVPHyxt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fpiIUujAahuPa4XbF7yZ7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fvKILfAYaOMvlLTczvH44L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FDkIuXE2qZtu0TxZ9eIBZt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jPj4Z6BRV3uQ6o2KCk8nN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2QLZEzmslsLbV0TbTEWO8y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v3qA6u5hQ6VhZy4kwfozA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Ebo9zJFcyEuofVdYfYfbV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5ZIUCOjpyJYQNpfcWUmBEx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NAj97xZqkpNybFfXUlM0V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erwhU86GWg6fB96YfvEto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xsvYMi4SzhyJVjjFcSzjD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0R3xHWsfRxkh2RD9KGmrP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ZsJVEf9UqCR6sEUfB7qkq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1oDhs137SWcBuRANMid5X6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2nRi9ahaMXtoyTMLFIdfi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DuUCQUyvhoPMQaPQXPIZL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5a5brbv6jFpH0cy5AKIAAa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HZVfLjMNkgsJguec5FVICF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fobBTlVCWZRQwnKSQKpii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dy1N66OfjuJkGU26JYNoU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HwW6CRdDDGGqrLcqcIHbYz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ySWL5W8JqAgzqY6pdnIwk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5a5brbv6jFpH0cy5AKIAAa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smi9h1eaesMxfJHjrCHdWn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PAO5Nwx11MN7TrDoUxAoM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fyOoc6hbGqWrIT9l1DOoK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VksqCAjDNDx6lghojqKP6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5a5brbv6jFpH0cy5AKIAAa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PVxgMwqbIfYK4XEdrgkNVu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tLlbmM76Mav406RWLiThix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HT3ZA1BjqhxGPbt1HcBii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yGRQhaRVx8XlOWSew24Ji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7IdsgO5bJwpxwVAbigT3iA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XfTmaGCykSW8DhiMw4aQ4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tp1Lihb5Gej7WN5eRVGSX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KGycIUFw8rvaMtkoolmeb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HOvkvGicfacPPFlc5ygqa6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BM1CTsxkvIs2R2SdemjTh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kWNZciN5O1BWUxt4oKHPH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7mDtadk23QdAis4OUgexpU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qV8kK9YzbrCdA9w15s3Kb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lC5ofutthhcWdy2SAT5h1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9FfuFoe84maf1zvelUt5H9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O9oTy2MWip8pdT9AoxsW9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0DWYZdS9EUmcWQTA6fldV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2GbYwDeZBbkZleQIqeVbcv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EmzorjnQmWpYXKZtzEa3I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2dBB2RF0p1IxlxBWfMFdlX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2VgTYqLmx1rCC9YNprIPWV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rBcnwkRvQn4aFk9Sff3uH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5JUsYrndvw07fPhL3e2FwB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fxYisfztzTrZlSiVxSuhkR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43pvR6b00ObttntFY7E2W7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gupt7G9begotVTXoshySC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JJCkS1vk4OiTI9I5ex7fG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RoUrRTmDiUWm90sC4kRCW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5UyM1JbLoe3sC0zFOgPAY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twyJWWPce10RFj0T5SDrxw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jHos3ovANleBnZ34Mmy9c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3BXGyLJnb9qXNf2yuMNJqd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qHCU2NQ5Zmvg6rLvCLcBc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EzK0wizKqMP5wZVRHzl3r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iZW6JgbXdBjD3391hyveW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q0VLzK3Cg8l3hL4qzjzsy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MSWSIGiNxdEyzVaXHqTAl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qbw9eYGWD29u16bl6HJDE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hZLoWRYcFubbe2PG2nktB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8pIb9fCB8yXSCAW6jKqOlx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9nnH870nwgSy9A3cMCmBwW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jBrTAJDTEgAflOs6uAL1H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03rl36XOsJ1d945GdqESmd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zkHnkvR0LUwix0ywCG5cw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2bKmpha78lNLS0lICiAIg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DLyGFT1cg0MZivDY6AQDL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vM8xaT3NCNjJyZOJBg5V4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ZSIP5Ec0SCwrgLy8J89to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vZnYTAIELmLijqOJNxD7b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GyXEamYzyP6INfPkNpBCU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Hd6I2btxWMBo0c9SrtP1i3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kxXiiokJSM3ZlQV7bv2B3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kN3FslVLACDwLb5Ta9B2J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XcO1wlEvgrDPcaeDWYO6b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lO4K2ilTZ0MJPRRqPA75l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TWYVExcCeCqwQZXMjmans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3tknMv9dZ65aV8M7DOGmM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9jj0Rt3gLUYJgTuAhKGt0C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qG4O0cImG5PTa0mU26Xec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Jd8CTTqpv3M0FxLf45eZg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6qEfhwl3ZTLwZSjME332xi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qZjzUPEn2o7kfqzIFnjHb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4mb838o3TbEOMdfYXqdlwI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8Sy3m4knFeAsmD8rRHfj9c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1pPRRWWBDF3i9mHTcnAgt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5a5brbv6jFpH0cy5AKIAAa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YjZp99316iYyZAH7Wjv8A1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GnfL4XjCHucbBzC5ScYwO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EC7C9vjZL4Mty3roPCBIDN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V4eGdVVvBZlND7RUn6Esw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JINKxnUbZxeff9QhGOdmR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PQuHtQSHXo9RBLquBN4i8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9qaUmslk6zKL9fnbvs4DT1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5a5brbv6jFpH0cy5AKIAAa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Lw1DGytTxRnQfyaAvrfb9s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Z0bdKXlnhLNa5K8FGBBy9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newrUosTcFugOJZdUS3F5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hrEVWWkrz6CTqkiiCV5SpJ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07XC8t1U7pxuccr7AFuEaB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5a5brbv6jFpH0cy5AKIAAa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nzryZRKzUk3XFmhx0xH6wT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HviLhXxsyScZWupO9l3uj4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xWNDf1GWh61xUX4qnZizJ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lfsMLoPbcXY911446FpzS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thySR7grXcczeuBQpfc2G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bNJbqFQo3nb0X9W0MiQ1O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5a5brbv6jFpH0cy5AKIAAa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pBo46iC31wgtNVxmbc51Nc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GnfL4XjCHucbBzC5ScYwO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zO7Jnp2fRkJj6pfBrbhtPQ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cXhvoYRtF6WdLed4D2K9k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eOAFlberO5i6Kccb7O6sB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5a5brbv6jFpH0cy5AKIAAa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ALKe39f368Ed1zXnUd1LFV"/>
</p:tagLst>
</file>

<file path=ppt/tags/tag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6WoRz08fr8ZYZzx9awJBD"/>
</p:tagLst>
</file>

<file path=ppt/tags/tag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DcrkkUAxqAD5NxjpObiYW"/>
</p:tagLst>
</file>

<file path=ppt/tags/tag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1SDQH5e4dxHVLicpfGeFUH"/>
</p:tagLst>
</file>

<file path=ppt/tags/tag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kTM0PLHxjFpCjOuDPlsd2"/>
</p:tagLst>
</file>

<file path=ppt/tags/tag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a2e7Zzv3i1jujWV4pjv0o"/>
</p:tagLst>
</file>

<file path=ppt/tags/tag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lGSBL3pjsuloJJMIL72fm"/>
</p:tagLst>
</file>

<file path=ppt/tags/tag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iPvyHKW9H2wUGxeoOrEZz"/>
</p:tagLst>
</file>

<file path=ppt/tags/tag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8UcbiGxnX9TXo35dlEniN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nAobUJyaOQm7McAKanVrLM"/>
</p:tagLst>
</file>

<file path=ppt/tags/tag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RP3etnjAAnOtGBlwsgCj5"/>
</p:tagLst>
</file>

<file path=ppt/tags/tag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0I9biB6ZCg1Q2n73ca4ny"/>
</p:tagLst>
</file>

<file path=ppt/tags/tag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9UmuRPc7GtduOl5i4HuBL"/>
</p:tagLst>
</file>

<file path=ppt/tags/tag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sQyYop3rfHOuzfONJgNuA"/>
</p:tagLst>
</file>

<file path=ppt/tags/tag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CxyMYU5mTXKBrwWTrN3ee"/>
</p:tagLst>
</file>

<file path=ppt/tags/tag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6lvMdtJpbi7DH6xpdu6bR"/>
</p:tagLst>
</file>

<file path=ppt/tags/tag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zgjN95Jzl74RViGj0VyS9"/>
</p:tagLst>
</file>

<file path=ppt/tags/tag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ViuGKPQGfGGJLesqkDFBX"/>
</p:tagLst>
</file>

<file path=ppt/tags/tag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bcwsQABVcxpUJFvv6Wc33"/>
</p:tagLst>
</file>

<file path=ppt/tags/tag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vySr7RhLSj8bDXHg3TzIM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2Yz8KW1PBz94oaFleBzY5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laZR1bsNfBJoieGcBowNU"/>
</p:tagLst>
</file>

<file path=ppt/tags/tag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NqhDWPNLrOkvHXzotJDrF"/>
</p:tagLst>
</file>

<file path=ppt/tags/tag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5My1yOQTjulTPLr9uUsY6R"/>
</p:tagLst>
</file>

<file path=ppt/tags/tag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R8gJHEqQ4l1IEJBo1XS8k"/>
</p:tagLst>
</file>

<file path=ppt/tags/tag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BSc7eYPasyesGTh48fTEg"/>
</p:tagLst>
</file>

<file path=ppt/tags/tag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N3NqSvq1eJ0SwoxApr0UT"/>
</p:tagLst>
</file>

<file path=ppt/tags/tag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tc2I6XODeFI349kO6jJrj"/>
</p:tagLst>
</file>

<file path=ppt/tags/tag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5a5brbv6jFpH0cy5AKIAAa"/>
</p:tagLst>
</file>

<file path=ppt/tags/tag3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GkMPtgXdOgXUd0pBq9lSO"/>
</p:tagLst>
</file>

<file path=ppt/tags/tag3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JXNhRQPZrmj6Re08qPoF9"/>
</p:tagLst>
</file>

<file path=ppt/tags/tag3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ExiVtQmUSmGOAO2cp7oOP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fimYcDuJOyvYeAUhR4PW4"/>
</p:tagLst>
</file>

<file path=ppt/tags/tag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B79bBiIwt9IejgYVnYDwt"/>
</p:tagLst>
</file>

<file path=ppt/tags/tag3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p2Eb5ephhkF2WbMhf3bmS"/>
</p:tagLst>
</file>

<file path=ppt/tags/tag3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0zPaeITtbDZecl1islTIES"/>
</p:tagLst>
</file>

<file path=ppt/tags/tag3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BSc7eYPasyesGTh48fTEg"/>
</p:tagLst>
</file>

<file path=ppt/tags/tag3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HE0iNfptKNj30mTBLrhNov"/>
</p:tagLst>
</file>

<file path=ppt/tags/tag3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fK43PvOARhrZImWGJAuWW"/>
</p:tagLst>
</file>

<file path=ppt/tags/tag3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HE0iNfptKNj30mTBLrhNov"/>
</p:tagLst>
</file>

<file path=ppt/tags/tag3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fK43PvOARhrZImWGJAuWW"/>
</p:tagLst>
</file>

<file path=ppt/tags/tag3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ZBv9dGxXPvJ3Cj0cGD1Xe1"/>
</p:tagLst>
</file>

<file path=ppt/tags/tag3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s1mS59Xzt3XSLg7K3bCco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rWD5BjxpH0vg7x4ZNX56I4"/>
</p:tagLst>
</file>

<file path=ppt/tags/tag3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KsC9ot0H6bz8nxNU0BFJQ"/>
</p:tagLst>
</file>

<file path=ppt/tags/tag3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5a5brbv6jFpH0cy5AKIAAa"/>
</p:tagLst>
</file>

<file path=ppt/tags/tag3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xqNw4sskRrzbEoNE1JWNYO"/>
</p:tagLst>
</file>

<file path=ppt/tags/tag3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3phmZTYbnTegKjj4v6alu"/>
</p:tagLst>
</file>

<file path=ppt/tags/tag3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HWyvob7HcbV3gvRAh5WcYG"/>
</p:tagLst>
</file>

<file path=ppt/tags/tag3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5a5brbv6jFpH0cy5AKIAAa"/>
</p:tagLst>
</file>

<file path=ppt/tags/tag3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hXulWJByrcFy8s5tZeUTyM"/>
</p:tagLst>
</file>

<file path=ppt/tags/tag3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GqQrATdzybLwIp1xw1BbC"/>
</p:tagLst>
</file>

<file path=ppt/tags/tag3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r3M3h0nTq6T4jnuHh2DRK"/>
</p:tagLst>
</file>

<file path=ppt/tags/tag3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5a5brbv6jFpH0cy5AKIAAa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Hh8eOi2abJXMtDTcS0Ipbb"/>
</p:tagLst>
</file>

<file path=ppt/tags/tag3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p8YngmPf8LtG2EINvOtqvA"/>
</p:tagLst>
</file>

<file path=ppt/tags/tag3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RsTW3xYiJXHhAmsRpyWD5"/>
</p:tagLst>
</file>

<file path=ppt/tags/tag3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6F147Fi4IXeBpRMioa9tQP"/>
</p:tagLst>
</file>

<file path=ppt/tags/tag3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9o5DIjhdBqg3bsb8U3jr9"/>
</p:tagLst>
</file>

<file path=ppt/tags/tag3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EEirtqGADfrl3FHSmR9o1"/>
</p:tagLst>
</file>

<file path=ppt/tags/tag3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5a5brbv6jFpH0cy5AKIAAa"/>
</p:tagLst>
</file>

<file path=ppt/tags/tag3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5u2C2BUY19thAK8yr6iU7h"/>
</p:tagLst>
</file>

<file path=ppt/tags/tag3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i5fvZkx4ljgh0NfyAdFrq"/>
</p:tagLst>
</file>

<file path=ppt/tags/tag3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9hdFs9UlImBopkk68AT14"/>
</p:tagLst>
</file>

<file path=ppt/tags/tag3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5a5brbv6jFpH0cy5AKIAAa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0TVmk6Dp0jp2rEpDrMeZQb"/>
</p:tagLst>
</file>

<file path=ppt/tags/tag3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FQh3UA5Awj7EuB68mhLPXl"/>
</p:tagLst>
</file>

<file path=ppt/tags/tag3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sdjVWRavp4NEfHCagPqRu"/>
</p:tagLst>
</file>

<file path=ppt/tags/tag3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5a5brbv6jFpH0cy5AKIAAa"/>
</p:tagLst>
</file>

<file path=ppt/tags/tag3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pIjongddXIIj5rtOTi9aDj"/>
</p:tagLst>
</file>

<file path=ppt/tags/tag3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1v1x63nj4PpNwPa9nnsCk"/>
</p:tagLst>
</file>

<file path=ppt/tags/tag3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jifhBNdhi0sceRXcfA4Yy"/>
</p:tagLst>
</file>

<file path=ppt/tags/tag3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EKYfoy7pdRfQbIhOrA6Mw"/>
</p:tagLst>
</file>

<file path=ppt/tags/tag3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5a5brbv6jFpH0cy5AKIAAa"/>
</p:tagLst>
</file>

<file path=ppt/tags/tag3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Cl3CaA6OA6DOpInUGPXpBv"/>
</p:tagLst>
</file>

<file path=ppt/tags/tag3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MPk08IgNn11c7OHXY6rlS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MBxRmTJNZaDpIfWbEDV4T"/>
</p:tagLst>
</file>

<file path=ppt/tags/tag3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CLe6EoVKtW3dVfJQQVCkK"/>
</p:tagLst>
</file>

<file path=ppt/tags/tag3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oR2a3ORKs7PIcMBxf2SwN"/>
</p:tagLst>
</file>

<file path=ppt/tags/tag3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5a5brbv6jFpH0cy5AKIAAa"/>
</p:tagLst>
</file>

<file path=ppt/tags/tag3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sfzG1QY60glIHT4iUqvJnI"/>
</p:tagLst>
</file>

<file path=ppt/tags/tag3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qgFFyRbwsoJ5M5A9dXh13"/>
</p:tagLst>
</file>

<file path=ppt/tags/tag3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xAgA8bZrQPdewjfVkBgxK"/>
</p:tagLst>
</file>

<file path=ppt/tags/tag3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TqejtUeHG3ONJ5oYJZx1x"/>
</p:tagLst>
</file>

<file path=ppt/tags/tag3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5a5brbv6jFpH0cy5AKIAAa"/>
</p:tagLst>
</file>

<file path=ppt/tags/tag3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tH1uPoVwUS7JydDdDKCVlP"/>
</p:tagLst>
</file>

<file path=ppt/tags/tag3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aHuvdBzFZwKyrpIWXpvBU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5gWzdbMOQXw5CDnj9xVS0K"/>
</p:tagLst>
</file>

<file path=ppt/tags/tag3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3cXVvjlzI3XKBBikv7YM3"/>
</p:tagLst>
</file>

<file path=ppt/tags/tag3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jJ8FS5b4BopRSU9DQEnTE"/>
</p:tagLst>
</file>

<file path=ppt/tags/tag3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DOpyjXMG2V72zeS6lVxo1"/>
</p:tagLst>
</file>

<file path=ppt/tags/tag3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5a5brbv6jFpH0cy5AKIAAa"/>
</p:tagLst>
</file>

<file path=ppt/tags/tag3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08gPQlC5Ra1DJrtz9vEFYc"/>
</p:tagLst>
</file>

<file path=ppt/tags/tag3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k3w9R5HTgVlPdg1bTaaMp"/>
</p:tagLst>
</file>

<file path=ppt/tags/tag3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h5Av6VduxtqUyA2wRDSJ0a"/>
</p:tagLst>
</file>

<file path=ppt/tags/tag3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fx4AcSIfCrGlJxlWS2thm"/>
</p:tagLst>
</file>

<file path=ppt/tags/tag3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V0DNRhcrfY4op8V5PDzNM"/>
</p:tagLst>
</file>

<file path=ppt/tags/tag3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gW7lwl4rZz9lC3Xp1r3ab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OffkRxcXbPvcbkzatBqZT"/>
</p:tagLst>
</file>

<file path=ppt/tags/tag3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5a5brbv6jFpH0cy5AKIAAa"/>
</p:tagLst>
</file>

<file path=ppt/tags/tag3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7dkiqTlwMXe5zSZqyvCN3s"/>
</p:tagLst>
</file>

<file path=ppt/tags/tag3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f4wR7pC8JCuyFMdjjhe9S"/>
</p:tagLst>
</file>

<file path=ppt/tags/tag3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dnigJwGcOnIM53H9FNdyO"/>
</p:tagLst>
</file>

<file path=ppt/tags/tag3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Kb0Uhqw4AQCEQ8zQG6rxN"/>
</p:tagLst>
</file>

<file path=ppt/tags/tag3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kmmY9JLEP66m7wFqfKJxM"/>
</p:tagLst>
</file>

<file path=ppt/tags/tag3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F1TFS1rz3yh5mEpNCXIxDO"/>
</p:tagLst>
</file>

<file path=ppt/tags/tag3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KdXvsO0vbRRFksjhIk4My"/>
</p:tagLst>
</file>

<file path=ppt/tags/tag3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gKSgCCN008Qc9rVvZL325"/>
</p:tagLst>
</file>

<file path=ppt/tags/tag3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5a5brbv6jFpH0cy5AKIAAa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77HidyoS40bEHgG0ddu5UP"/>
</p:tagLst>
</file>

<file path=ppt/tags/tag3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5a5brbv6jFpH0cy5AKIAAa"/>
</p:tagLst>
</file>

<file path=ppt/tags/tag3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AGdKBZimsEps9uQu9LOQYR"/>
</p:tagLst>
</file>

<file path=ppt/tags/tag3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5g2Sj7hBIz1kFJnoxknChG"/>
</p:tagLst>
</file>

<file path=ppt/tags/tag3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4yM2CWPKowjCydRJwMhTzP"/>
</p:tagLst>
</file>

<file path=ppt/tags/tag3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5a5brbv6jFpH0cy5AKIAAa"/>
</p:tagLst>
</file>

<file path=ppt/tags/tag3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pJvoTCqK1JCcLqc6d5UoKa"/>
</p:tagLst>
</file>

<file path=ppt/tags/tag3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hWKKqjRpDgi5V1788xjpgv"/>
</p:tagLst>
</file>

<file path=ppt/tags/tag3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pTIVcrHcrT0R5DUPW3IYo"/>
</p:tagLst>
</file>

<file path=ppt/tags/tag3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1ldeaNu9qCQMnkQIoFYV4R"/>
</p:tagLst>
</file>

<file path=ppt/tags/tag3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5a5brbv6jFpH0cy5AKIAAa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Xu0qGvgmTL3H8y2DYN46P"/>
</p:tagLst>
</file>

<file path=ppt/tags/tag3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QWJqh3xJVz6e2wsER7Xdpm"/>
</p:tagLst>
</file>

<file path=ppt/tags/tag3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2aIoc7b3T9P7aRtLxMPQM"/>
</p:tagLst>
</file>

<file path=ppt/tags/tag3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ewb7stZOeakmPM2HK0ymG"/>
</p:tagLst>
</file>

<file path=ppt/tags/tag3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5a5brbv6jFpH0cy5AKIAAa"/>
</p:tagLst>
</file>

<file path=ppt/tags/tag3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J29IR1Zfs2x18Zwl1JgBkT"/>
</p:tagLst>
</file>

<file path=ppt/tags/tag3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pNpjKt9w5BcXQARRmltq7"/>
</p:tagLst>
</file>

<file path=ppt/tags/tag3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UIokZkP0oADX12raUSIMv"/>
</p:tagLst>
</file>

<file path=ppt/tags/tag3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Sx9DmQDypMS3THVquPG5d"/>
</p:tagLst>
</file>

<file path=ppt/tags/tag3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cBR5g8RIIoprMzFFWWdOf"/>
</p:tagLst>
</file>

<file path=ppt/tags/tag3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5a5brbv6jFpH0cy5AKIAAa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HlIfEXSlFM1HWDTg9pUUHx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xt3SafnVTYhzJNd8InODi"/>
</p:tagLst>
</file>

<file path=ppt/tags/tag4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D2rIJrNOKogucHgybwJG64"/>
</p:tagLst>
</file>

<file path=ppt/tags/tag4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RNtvSLuaAfgMGiumSsaMG"/>
</p:tagLst>
</file>

<file path=ppt/tags/tag4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1EdN8LNIXNSIUGOpKwMrwN"/>
</p:tagLst>
</file>

<file path=ppt/tags/tag4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5a5brbv6jFpH0cy5AKIAAa"/>
</p:tagLst>
</file>

<file path=ppt/tags/tag4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LEMO4txKREMylqkgihJwrr"/>
</p:tagLst>
</file>

<file path=ppt/tags/tag4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XwH8iwCQn0AQVQ3p9IuYU"/>
</p:tagLst>
</file>

<file path=ppt/tags/tag4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5CMKVJzYnXKgQW3NmKeHa"/>
</p:tagLst>
</file>

<file path=ppt/tags/tag4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5a5brbv6jFpH0cy5AKIAAa"/>
</p:tagLst>
</file>

<file path=ppt/tags/tag4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4QLPO1faULHjbqwVbvvHpj"/>
</p:tagLst>
</file>

<file path=ppt/tags/tag4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4I5jW5Am7VNgKtDgf9MqBW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TEzyrbzwhPJIDWwmNl0YXR"/>
</p:tagLst>
</file>

<file path=ppt/tags/tag4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OhrzHZfdbPr4bxuwrmGQ7"/>
</p:tagLst>
</file>

<file path=ppt/tags/tag4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BNEx4fJRN673h2uwSmRIB"/>
</p:tagLst>
</file>

<file path=ppt/tags/tag4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jprJLDk3V5xRGDUaU0tj2"/>
</p:tagLst>
</file>

<file path=ppt/tags/tag4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W8gs2VukYolauf5lu6xJb"/>
</p:tagLst>
</file>

<file path=ppt/tags/tag4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1wplQBHrRfhoYsjsiApzA7"/>
</p:tagLst>
</file>

<file path=ppt/tags/tag4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8wv9F5zwmMi8UBQ6bjMT79"/>
</p:tagLst>
</file>

<file path=ppt/tags/tag4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3LvMLSbw7aAUoTPHWCSlSu"/>
</p:tagLst>
</file>

<file path=ppt/tags/tag4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6QyICco6MH0YsKDSjGkQE7"/>
</p:tagLst>
</file>

<file path=ppt/tags/tag4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ZcWgum91LgyEFe2gY71nT"/>
</p:tagLst>
</file>

<file path=ppt/tags/tag4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qq544ib02PZiywFWUJDGe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4pyOeqP5Hib1EPukI4OpC9"/>
</p:tagLst>
</file>

<file path=ppt/tags/tag4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HT5XDgqmIDJE5MvaqiQPLe"/>
</p:tagLst>
</file>

<file path=ppt/tags/tag4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FnFwA2dhKcFIxZ6q2LEjc"/>
</p:tagLst>
</file>

<file path=ppt/tags/tag4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fDtKaLurMQttaqAYKPjvlY"/>
</p:tagLst>
</file>

<file path=ppt/tags/tag4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p3YbjRO46UwqKcMqhJPYm"/>
</p:tagLst>
</file>

<file path=ppt/tags/tag4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fmzwshVlOQgb3GbzaAXMn"/>
</p:tagLst>
</file>

<file path=ppt/tags/tag4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EZPLXp2Mv05dOCBMpw8L6"/>
</p:tagLst>
</file>

<file path=ppt/tags/tag4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F9y85eHyf0zPGIzGGjvi1l"/>
</p:tagLst>
</file>

<file path=ppt/tags/tag4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5QRzYnbrEBrYQhCSakdfZ"/>
</p:tagLst>
</file>

<file path=ppt/tags/tag4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n7T26IcCs4kTsheFJb4zU"/>
</p:tagLst>
</file>

<file path=ppt/tags/tag4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eKJp3rlXO5gztJFWhse18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R6RGMU1NEl2zaZDX9Gb7q"/>
</p:tagLst>
</file>

<file path=ppt/tags/tag4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DWPlEvB2bpB9T9iHEKhug"/>
</p:tagLst>
</file>

<file path=ppt/tags/tag4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fCSOu0MTBlT4S6MzINQlLT"/>
</p:tagLst>
</file>

<file path=ppt/tags/tag4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XjQvDAOtKD6ojWw9uP8z4"/>
</p:tagLst>
</file>

<file path=ppt/tags/tag4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503w7VWq9ulMVvDu9jNR8"/>
</p:tagLst>
</file>

<file path=ppt/tags/tag4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LIsDcElwDkMfePs7tSwju"/>
</p:tagLst>
</file>

<file path=ppt/tags/tag4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2x11w0FPLczEfk3tJi5CR"/>
</p:tagLst>
</file>

<file path=ppt/tags/tag4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1ZFhN11QUkPWaGVCa7kQOy"/>
</p:tagLst>
</file>

<file path=ppt/tags/tag4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GzA74Z9edSK1ylJIYDYRR"/>
</p:tagLst>
</file>

<file path=ppt/tags/tag4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I4E8QybKL3spZHcTXQL6B"/>
</p:tagLst>
</file>

<file path=ppt/tags/tag4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3pEmgqolcPHIVRvtW8A2t6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BiGRsCWaxeVQGInJ3bGvx"/>
</p:tagLst>
</file>

<file path=ppt/tags/tag4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Hy8m2w5G75K9EEZLz8Moyd"/>
</p:tagLst>
</file>

<file path=ppt/tags/tag4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G3PGq1Ib48WI6dUoSgwHC"/>
</p:tagLst>
</file>

<file path=ppt/tags/tag4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MdRtbysg4ytNsicPFFpTG"/>
</p:tagLst>
</file>

<file path=ppt/tags/tag4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1HWTxFJU81w8JgCPWQ9JN3"/>
</p:tagLst>
</file>

<file path=ppt/tags/tag4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fiLCb3BRiIgLvUzDTImWw"/>
</p:tagLst>
</file>

<file path=ppt/tags/tag4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FI1AZIPf9SXjGBL3yQwae"/>
</p:tagLst>
</file>

<file path=ppt/tags/tag4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sv6Uncg1r7RiD3AB3T22y"/>
</p:tagLst>
</file>

<file path=ppt/tags/tag4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OcdYSQavplIfgwu4kCY8q"/>
</p:tagLst>
</file>

<file path=ppt/tags/tag4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roXIsXND8bR4HTGokqRWH"/>
</p:tagLst>
</file>

<file path=ppt/tags/tag4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zoM46Yyp3qXYKP09ncHMd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Bgkk57EJq18luyZUrpQuN"/>
</p:tagLst>
</file>

<file path=ppt/tags/tag4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ocPAnWiyhu8VPzWoQO4I8"/>
</p:tagLst>
</file>

<file path=ppt/tags/tag4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6J9Rob2EfVi20AfwBC7u8"/>
</p:tagLst>
</file>

<file path=ppt/tags/tag4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PP0qdZmTHuoX56qvy7wCf"/>
</p:tagLst>
</file>

<file path=ppt/tags/tag4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5a5brbv6jFpH0cy5AKIAAa"/>
</p:tagLst>
</file>

<file path=ppt/tags/tag4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MObBzZP7Pdv5irnrcdU4x1"/>
</p:tagLst>
</file>

<file path=ppt/tags/tag4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qg7D56deFYVTn3WYrtRwb"/>
</p:tagLst>
</file>

<file path=ppt/tags/tag4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Dn6k0PPyRh6T1WY0u3f6e"/>
</p:tagLst>
</file>

<file path=ppt/tags/tag4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0Se9N4eGUJ8A5CKxL5np67"/>
</p:tagLst>
</file>

<file path=ppt/tags/tag4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Nt2ZZqYNg56CuSacLBSWy"/>
</p:tagLst>
</file>

<file path=ppt/tags/tag4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jVjetJXRG7TfqGL4egWVS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EkjVzpC0rUZVHqx7xPvOO"/>
</p:tagLst>
</file>

<file path=ppt/tags/tag4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5a5brbv6jFpH0cy5AKIAAa"/>
</p:tagLst>
</file>

<file path=ppt/tags/tag4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G0nt8w5eXO1Qp7g9hyrEh9"/>
</p:tagLst>
</file>

<file path=ppt/tags/tag4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C1kTsOyA1eIhaL0M38AA4"/>
</p:tagLst>
</file>

<file path=ppt/tags/tag4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221Sdb8WkAQbrdEPakZbu9"/>
</p:tagLst>
</file>

<file path=ppt/tags/tag4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bDTdZ8bve05AZi0fCqEGD"/>
</p:tagLst>
</file>

<file path=ppt/tags/tag4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5a5brbv6jFpH0cy5AKIAAa"/>
</p:tagLst>
</file>

<file path=ppt/tags/tag4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O675xJihMkLKYf3iciGDvf"/>
</p:tagLst>
</file>

<file path=ppt/tags/tag4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flJqN3HslyXjg6UjslnuMS"/>
</p:tagLst>
</file>

<file path=ppt/tags/tag4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jBxuSyF17SO2zNYNvposI"/>
</p:tagLst>
</file>

<file path=ppt/tags/tag4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1dy66kfdL6anyqOgyOUFwQ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THkdOK9JgF2SNB01axf6qA"/>
</p:tagLst>
</file>

<file path=ppt/tags/tag4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5a5brbv6jFpH0cy5AKIAAa"/>
</p:tagLst>
</file>

<file path=ppt/tags/tag4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6xnqNZLEKK5l7r8HZGSqsD"/>
</p:tagLst>
</file>

<file path=ppt/tags/tag4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6CTl2pE8uIRHveJfNyNwu"/>
</p:tagLst>
</file>

<file path=ppt/tags/tag4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H5hDoFsEXzSjD1OnOZhAzZ"/>
</p:tagLst>
</file>

<file path=ppt/tags/tag4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5a5brbv6jFpH0cy5AKIAAa"/>
</p:tagLst>
</file>

<file path=ppt/tags/tag4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X2XcDAd8Y5JZBhsazQCZIL"/>
</p:tagLst>
</file>

<file path=ppt/tags/tag4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zYc9OxjWuIecfou5pKRP3"/>
</p:tagLst>
</file>

<file path=ppt/tags/tag4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cp9LNl1GyTFzUeNpyLAPty"/>
</p:tagLst>
</file>

<file path=ppt/tags/tag4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pXf298D3YqBRS1VqwT7aB"/>
</p:tagLst>
</file>

<file path=ppt/tags/tag4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gzUIN6gp58qJhxmYkzNBU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mzRymjS1YZZLCYHLFtgaf"/>
</p:tagLst>
</file>

<file path=ppt/tags/tag4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Rl7fQSwRmfo8m9xmGGi6a"/>
</p:tagLst>
</file>

<file path=ppt/tags/tag4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5a5brbv6jFpH0cy5AKIAAa"/>
</p:tagLst>
</file>

<file path=ppt/tags/tag4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FSoFE4g3s4bE1fqW2Fibnk"/>
</p:tagLst>
</file>

<file path=ppt/tags/tag4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AAq5quPGQrDQCaSeI0rVK"/>
</p:tagLst>
</file>

<file path=ppt/tags/tag4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3QsJN1snHcmBzZxd478NQL"/>
</p:tagLst>
</file>

<file path=ppt/tags/tag4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0aeaO6vMdq8IxJXlCtni9f"/>
</p:tagLst>
</file>

<file path=ppt/tags/tag4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5a5brbv6jFpH0cy5AKIAAa"/>
</p:tagLst>
</file>

<file path=ppt/tags/tag4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RilBoMR8LRG9PWJrWGEGRh"/>
</p:tagLst>
</file>

<file path=ppt/tags/tag4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5ovvzzoLDPt2cUATwpo7o"/>
</p:tagLst>
</file>

<file path=ppt/tags/tag4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tzeVVeJeXsjtBNhktGs2sE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2TOx6migHoisYEWbMqoE4"/>
</p:tagLst>
</file>

<file path=ppt/tags/tag4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havDa1QfidgCOhADlExFn"/>
</p:tagLst>
</file>

<file path=ppt/tags/tag4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9yB6iz3JV5VP4WLqAyd7c0"/>
</p:tagLst>
</file>

<file path=ppt/tags/tag4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fkbt3S26nVY78BTxSsMwm7"/>
</p:tagLst>
</file>

<file path=ppt/tags/tag4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MJkPcK5kxa9jgUOvbGPI0"/>
</p:tagLst>
</file>

<file path=ppt/tags/tag4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XOaw3FLkGD7YoKI3PlhAr"/>
</p:tagLst>
</file>

<file path=ppt/tags/tag4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YhCC3WBPxplWMvEFHpzdt"/>
</p:tagLst>
</file>

<file path=ppt/tags/tag4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civ4M7RtqppZPSUqCOIR5"/>
</p:tagLst>
</file>

<file path=ppt/tags/tag4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HDsYdo9ER1ets5k7Z9uX4Y"/>
</p:tagLst>
</file>

<file path=ppt/tags/tag4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wMFMLhNKuCquE26zIHOyn"/>
</p:tagLst>
</file>

<file path=ppt/tags/tag4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wnNzjCFeT1IHVbxCnm3hJ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bKyHzaOsakwlCQT6Z8uVM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TNQn2sLAC9pZpxXKPcvIIi"/>
</p:tagLst>
</file>

<file path=ppt/tags/tag5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2AG4TzLffpxlgiZcYb5fI"/>
</p:tagLst>
</file>

<file path=ppt/tags/tag5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LW7U26jrv6rElcSeI5tEL"/>
</p:tagLst>
</file>

<file path=ppt/tags/tag5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azVfDboSbt9CPKXZxEVNU"/>
</p:tagLst>
</file>

<file path=ppt/tags/tag5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UBXMjJsZM4EsMxZNt83CV"/>
</p:tagLst>
</file>

<file path=ppt/tags/tag5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vIn8hJxOIXoJFjhQRFpbH"/>
</p:tagLst>
</file>

<file path=ppt/tags/tag5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4YmYq0KaNKivW6epbrIrXm"/>
</p:tagLst>
</file>

<file path=ppt/tags/tag5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43RFvCgncJfqJ0aRJNDUc"/>
</p:tagLst>
</file>

<file path=ppt/tags/tag5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5dId3rGeGJJIiiUykexwn5"/>
</p:tagLst>
</file>

<file path=ppt/tags/tag5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GFvo0zZEjrtYQ8rsbA8vZ"/>
</p:tagLst>
</file>

<file path=ppt/tags/tag5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IrIfjoy5nP0q2yx3FEH5p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s9Z3PuHQMBS96Xa3UwF4e"/>
</p:tagLst>
</file>

<file path=ppt/tags/tag5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5a5brbv6jFpH0cy5AKIAAa"/>
</p:tagLst>
</file>

<file path=ppt/tags/tag5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xzkJIpPkv3dk15j2Ftcjij"/>
</p:tagLst>
</file>

<file path=ppt/tags/tag5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T4wsgAn4juC2wMeiqKZ5HT"/>
</p:tagLst>
</file>

<file path=ppt/tags/tag5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dr3vzwTupQGIN416j02GH"/>
</p:tagLst>
</file>

<file path=ppt/tags/tag5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8OS4Hrt2E309i1c5Nyq0c"/>
</p:tagLst>
</file>

<file path=ppt/tags/tag5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Q3rdpDF4EddCifCvOr0nb"/>
</p:tagLst>
</file>

<file path=ppt/tags/tag5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IEM0TedugGoVXOCt2Qmzp"/>
</p:tagLst>
</file>

<file path=ppt/tags/tag5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VFIXsiJYZP0elNrpKrR9X"/>
</p:tagLst>
</file>

<file path=ppt/tags/tag5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enhOSlpa1BcVI6iWMVLhH"/>
</p:tagLst>
</file>

<file path=ppt/tags/tag5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VItP2D6UIfQprlGEqozOO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tz6YrXdTVlBbod2pW5VjD"/>
</p:tagLst>
</file>

<file path=ppt/tags/tag5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2p5k6NFWoFPGrzk2iL46T"/>
</p:tagLst>
</file>

<file path=ppt/tags/tag5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5jFWf7unISKwG3KHwifMQ"/>
</p:tagLst>
</file>

<file path=ppt/tags/tag5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AKT7jn5NKHv5kMFayxr1X"/>
</p:tagLst>
</file>

<file path=ppt/tags/tag5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VUShiAfMR66UJU38O7hU8"/>
</p:tagLst>
</file>

<file path=ppt/tags/tag5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21AJY1mKIlPdDOYe14uxXQ"/>
</p:tagLst>
</file>

<file path=ppt/tags/tag5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Zp2L6pIjK2NTTiykyT29L"/>
</p:tagLst>
</file>

<file path=ppt/tags/tag5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H554UM2MmbcCBjVgfkZ15"/>
</p:tagLst>
</file>

<file path=ppt/tags/tag5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QV5VtKVEVHCIHXG1uWhXF"/>
</p:tagLst>
</file>

<file path=ppt/tags/tag5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HgGfoiDHaKbxe9ZYjhQIg"/>
</p:tagLst>
</file>

<file path=ppt/tags/tag5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0SBXAeQ2K7ufeOfemD1dx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xoRMF9Ac2dnzGqWQ3JCSF"/>
</p:tagLst>
</file>

<file path=ppt/tags/tag5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waJw1vDZ7XlcgODrIpR70"/>
</p:tagLst>
</file>

<file path=ppt/tags/tag5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42ZUbJ4VdG2X8lqe3ckpK0"/>
</p:tagLst>
</file>

<file path=ppt/tags/tag5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5a5brbv6jFpH0cy5AKIAAa"/>
</p:tagLst>
</file>

<file path=ppt/tags/tag5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XSqtcBJCxHszKLgF4sirmD"/>
</p:tagLst>
</file>

<file path=ppt/tags/tag5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oBEJdt43BcCHQzUIcPXRz"/>
</p:tagLst>
</file>

<file path=ppt/tags/tag5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hu4bk6i2EQQGuHPJ95LDv"/>
</p:tagLst>
</file>

<file path=ppt/tags/tag5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2Z6BotZ3ASP1qkaE18YLyy"/>
</p:tagLst>
</file>

<file path=ppt/tags/tag5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R94cTtGS6WrevYAWCiY4X"/>
</p:tagLst>
</file>

<file path=ppt/tags/tag5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0E3nE47XNRXtdfrkg6zT0J"/>
</p:tagLst>
</file>

<file path=ppt/tags/tag5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5Z5FFqcltzuOQv0PeoyUj4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xUzW0vAA9Uf51I6Ei4iIi"/>
</p:tagLst>
</file>

<file path=ppt/tags/tag5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LiI9BmbpaXgy4hYoHLron"/>
</p:tagLst>
</file>

<file path=ppt/tags/tag5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ooWjqRbl5q1uknXhAZhaj"/>
</p:tagLst>
</file>

<file path=ppt/tags/tag5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zWVxf0R9RF7LTkdhVkePR"/>
</p:tagLst>
</file>

<file path=ppt/tags/tag5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xAXBrpbs7dFxOZoTBbtWy"/>
</p:tagLst>
</file>

<file path=ppt/tags/tag5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nyuC3i3WWuZJplzEyrYpx"/>
</p:tagLst>
</file>

<file path=ppt/tags/tag5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6lvdT2I3lViacp6PmSoag"/>
</p:tagLst>
</file>

<file path=ppt/tags/tag5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y5A2jXC2X9Pts97Qo1eT9"/>
</p:tagLst>
</file>

<file path=ppt/tags/tag5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3qe9axJ550mDVMpDQILqiX"/>
</p:tagLst>
</file>

<file path=ppt/tags/tag5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9lIWXHvtnWn0vElT8pTXS8"/>
</p:tagLst>
</file>

<file path=ppt/tags/tag5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5a5brbv6jFpH0cy5AKIAAa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OPxCs52bHLI0QXcI85Bs3"/>
</p:tagLst>
</file>

<file path=ppt/tags/tag5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KuO76AKUKkmJelY8lSZNeB"/>
</p:tagLst>
</file>

<file path=ppt/tags/tag5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czQ9Oc3WNIhO4AMwapNTd"/>
</p:tagLst>
</file>

<file path=ppt/tags/tag5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ZCArDgYzF79bw0Sh7HchV"/>
</p:tagLst>
</file>

<file path=ppt/tags/tag5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hQPPYnL4H7iZMAdznzNYe2"/>
</p:tagLst>
</file>

<file path=ppt/tags/tag5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9ES4LESh6GWvIMKCETcuX0"/>
</p:tagLst>
</file>

<file path=ppt/tags/tag5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cKqFIK8piGeGbXUB7bp1B"/>
</p:tagLst>
</file>

<file path=ppt/tags/tag5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3gRrPLVTLJ59NFjkYaxXgD"/>
</p:tagLst>
</file>

<file path=ppt/tags/tag5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t5yEJh5ixYf9tzdSYdwwW"/>
</p:tagLst>
</file>

<file path=ppt/tags/tag5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9xnhBg81R3kpsnmg6cCGqx"/>
</p:tagLst>
</file>

<file path=ppt/tags/tag5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yvPLLhzKK6Rkybm71XhFU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jAodJoryzXe95Jpo2uxXd"/>
</p:tagLst>
</file>

<file path=ppt/tags/tag5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K1bRCS1TQvCmPMMumJijz"/>
</p:tagLst>
</file>

<file path=ppt/tags/tag5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A3N5J4BI9RfDLNATFGJRg"/>
</p:tagLst>
</file>

<file path=ppt/tags/tag5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HblAkwAynBlrq73x8Wi7m"/>
</p:tagLst>
</file>

<file path=ppt/tags/tag5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6c0YUt4CzI2elBJ9J48Au"/>
</p:tagLst>
</file>

<file path=ppt/tags/tag5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hkmsQ7yMy8ZW59AmB7uK1"/>
</p:tagLst>
</file>

<file path=ppt/tags/tag5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ocLrOZceZMgsUFBrCW3Na"/>
</p:tagLst>
</file>

<file path=ppt/tags/tag5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fpwzyns06JCFWaHojyAk8"/>
</p:tagLst>
</file>

<file path=ppt/tags/tag5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FDfUKauyGestXmVeqOLYF"/>
</p:tagLst>
</file>

<file path=ppt/tags/tag5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PfJrKeCvcPM1JSkDDiwx2"/>
</p:tagLst>
</file>

<file path=ppt/tags/tag5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csdkt47My9x8OZbjpgVb2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n1S9rzVc7PklvWdelEJ9b"/>
</p:tagLst>
</file>

<file path=ppt/tags/tag5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HVD2UMbts8vr2gdqKxnqh"/>
</p:tagLst>
</file>

<file path=ppt/tags/tag5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uA4ksjSfBQlzLiHqalA5G"/>
</p:tagLst>
</file>

<file path=ppt/tags/tag5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DmWU6ZvoOBl4q2YzjRAdw"/>
</p:tagLst>
</file>

<file path=ppt/tags/tag5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5tvVJkn2PbW5XHnydTJd2"/>
</p:tagLst>
</file>

<file path=ppt/tags/tag5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eHREsA1JutSYgtpagb1MM"/>
</p:tagLst>
</file>

<file path=ppt/tags/tag5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98l5gbLDHtiCleO34RM05G"/>
</p:tagLst>
</file>

<file path=ppt/tags/tag5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tcYqU93CxcgX4ywzcpf6NZ"/>
</p:tagLst>
</file>

<file path=ppt/tags/tag5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mUfA7bkeLGsF96PhCA4V6"/>
</p:tagLst>
</file>

<file path=ppt/tags/tag5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o9fxvFmLYTtCBwEyVrdXu"/>
</p:tagLst>
</file>

<file path=ppt/tags/tag5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BTmsm7DwI3t0w5lzGES0H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LGRtjJ37V5fPdnkAWRCmQ"/>
</p:tagLst>
</file>

<file path=ppt/tags/tag5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bxvjC3EDI8R7yma2ie7sa"/>
</p:tagLst>
</file>

<file path=ppt/tags/tag5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8BZzdlKy5uy2IPX3vAR5l"/>
</p:tagLst>
</file>

<file path=ppt/tags/tag5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9oxZpDmDSfpLoUj2QjS93"/>
</p:tagLst>
</file>

<file path=ppt/tags/tag5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zvDl4eJxA44NrA2dW6crC"/>
</p:tagLst>
</file>

<file path=ppt/tags/tag5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CWq3JsJycchMP1l4y7TkE"/>
</p:tagLst>
</file>

<file path=ppt/tags/tag5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5a5brbv6jFpH0cy5AKIAAa"/>
</p:tagLst>
</file>

<file path=ppt/tags/tag5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5a5brbv6jFpH0cy5AKIAAa"/>
</p:tagLst>
</file>

<file path=ppt/tags/tag5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QmvNKVfA14vcPx2RNS6ixP"/>
</p:tagLst>
</file>

<file path=ppt/tags/tag5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tKZhARjDxExyQJvzB2mJXY"/>
</p:tagLst>
</file>

<file path=ppt/tags/tag5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9sDs9UYJeDLnA8Xg1ddPA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PJesbN9Sd4iCgchYgc9ZU"/>
</p:tagLst>
</file>

<file path=ppt/tags/tag5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5a5brbv6jFpH0cy5AKIAAa"/>
</p:tagLst>
</file>

<file path=ppt/tags/tag5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k2memaiQpThEzNgZA5rXSA"/>
</p:tagLst>
</file>

<file path=ppt/tags/tag5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EyWPm2BFQZFvtL9vrIseS"/>
</p:tagLst>
</file>

<file path=ppt/tags/tag5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5IcFZ0MscIn4vvJbtg0SBO"/>
</p:tagLst>
</file>

<file path=ppt/tags/tag5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5a5brbv6jFpH0cy5AKIAAa"/>
</p:tagLst>
</file>

<file path=ppt/tags/tag5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4IpgmGYHIb111tqwz5iaFB"/>
</p:tagLst>
</file>

<file path=ppt/tags/tag5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hFxrXnfETsjCWivSFytiQ"/>
</p:tagLst>
</file>

<file path=ppt/tags/tag5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6SteNyOWhpZVOFeTRVANKh"/>
</p:tagLst>
</file>

<file path=ppt/tags/tag5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5a5brbv6jFpH0cy5AKIAAa"/>
</p:tagLst>
</file>

<file path=ppt/tags/tag5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UaYfBNi0RAWKYEP6NBRHa6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7mswM55cE4o9Xxu6fjaRjR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6FJPTLISxOVnQ7eQyfX2S"/>
</p:tagLst>
</file>

<file path=ppt/tags/tag6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kJ1P15Tu7vOkG8Oa8Q883"/>
</p:tagLst>
</file>

<file path=ppt/tags/tag6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gXcBzxuthTgaaHNPKFtyx"/>
</p:tagLst>
</file>

<file path=ppt/tags/tag6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5a5brbv6jFpH0cy5AKIAAa"/>
</p:tagLst>
</file>

<file path=ppt/tags/tag6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DxLNy3wlEHVsOeh65aoHkq"/>
</p:tagLst>
</file>

<file path=ppt/tags/tag6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xtnfEYZ52kwJzYSB5MiwV"/>
</p:tagLst>
</file>

<file path=ppt/tags/tag6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WjBsthG2Bo1drLmYFb8tQ"/>
</p:tagLst>
</file>

<file path=ppt/tags/tag6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5a5brbv6jFpH0cy5AKIAAa"/>
</p:tagLst>
</file>

<file path=ppt/tags/tag6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4huMHshHiXqNxquOfeuvVf"/>
</p:tagLst>
</file>

<file path=ppt/tags/tag6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WkB3u6BjqCssWUTXLDqWn"/>
</p:tagLst>
</file>

<file path=ppt/tags/tag6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1cKgjQ0IbH4S4GSFhZAPLq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xA68iXBpcQtBDyIlTnalx"/>
</p:tagLst>
</file>

<file path=ppt/tags/tag6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fRsDboBLaqXU8RNbgBAeU"/>
</p:tagLst>
</file>

<file path=ppt/tags/tag6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5a5brbv6jFpH0cy5AKIAAa"/>
</p:tagLst>
</file>

<file path=ppt/tags/tag6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OvPAOGvHjsMcttiLm34WpX"/>
</p:tagLst>
</file>

<file path=ppt/tags/tag6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lD7gNEdsPz7Lrps4thrTx"/>
</p:tagLst>
</file>

<file path=ppt/tags/tag6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n7OXTC7gNpSUYJg4f72c8"/>
</p:tagLst>
</file>

<file path=ppt/tags/tag6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5a5brbv6jFpH0cy5AKIAAa"/>
</p:tagLst>
</file>

<file path=ppt/tags/tag6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11HQChVadPuPsZX6EBbBEY"/>
</p:tagLst>
</file>

<file path=ppt/tags/tag6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vNUEUJZaGeLyukgxMDYpu"/>
</p:tagLst>
</file>

<file path=ppt/tags/tag6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jMFsCj2UkOCvBFmYtCrGS"/>
</p:tagLst>
</file>

<file path=ppt/tags/tag6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5a5brbv6jFpH0cy5AKIAAa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5a5brbv6jFpH0cy5AKIAAa"/>
</p:tagLst>
</file>

<file path=ppt/tags/tag6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0kX0vtSqqZPQuOTX4eL9eX"/>
</p:tagLst>
</file>

<file path=ppt/tags/tag6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O4SSZyoG28iBxPpWO8Pcf"/>
</p:tagLst>
</file>

<file path=ppt/tags/tag6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oEsscQ1lkQ1d46m61XnS4"/>
</p:tagLst>
</file>

<file path=ppt/tags/tag6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jaRYxFI7TMAF4HSp1BfZ9"/>
</p:tagLst>
</file>

<file path=ppt/tags/tag6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rv1QV7CWPKDDKfhIXW76u"/>
</p:tagLst>
</file>

<file path=ppt/tags/tag6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5a5brbv6jFpH0cy5AKIAAa"/>
</p:tagLst>
</file>

<file path=ppt/tags/tag6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jXJAByLDMqhY44lHB4uvDh"/>
</p:tagLst>
</file>

<file path=ppt/tags/tag6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3fmgH7nVgfJwQINiJzwTwK"/>
</p:tagLst>
</file>

<file path=ppt/tags/tag6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VuVD7T0auxZeCsieceBSwv"/>
</p:tagLst>
</file>

<file path=ppt/tags/tag6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bs92brA7UNH4aU6PpiQyZ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Hm2Odeu4UvK7SO2uzfPt6n"/>
</p:tagLst>
</file>

<file path=ppt/tags/tag6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befucyEMS9ikaNy5cuF8P"/>
</p:tagLst>
</file>

<file path=ppt/tags/tag6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5a5brbv6jFpH0cy5AKIAAa"/>
</p:tagLst>
</file>

<file path=ppt/tags/tag6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7FCsbancfz6O4Z3AkS3FyO"/>
</p:tagLst>
</file>

<file path=ppt/tags/tag6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8JXgesAUoCZZddfnRaMAP9"/>
</p:tagLst>
</file>

<file path=ppt/tags/tag6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1bHe3tIRjLIPSjZcDBCcKd"/>
</p:tagLst>
</file>

<file path=ppt/tags/tag6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vbjHuOLUe3V4akrIft6zQ"/>
</p:tagLst>
</file>

<file path=ppt/tags/tag6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5a5brbv6jFpH0cy5AKIAAa"/>
</p:tagLst>
</file>

<file path=ppt/tags/tag6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Aw9OmQf4Qu7qCthz70LJw8"/>
</p:tagLst>
</file>

<file path=ppt/tags/tag6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7peDgJFeRXqukO8L3OHwc"/>
</p:tagLst>
</file>

<file path=ppt/tags/tag6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Bbl2OyD6jCPEBVEhvBNe5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8wGiF3w4g49R8OCLYKYZxV"/>
</p:tagLst>
</file>

<file path=ppt/tags/tag6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5a5brbv6jFpH0cy5AKIAAa"/>
</p:tagLst>
</file>

<file path=ppt/tags/tag6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hhvnFCLLg9iWRPoXDzuX1s"/>
</p:tagLst>
</file>

<file path=ppt/tags/tag6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rcyf0RPpwa9kek5vM1p2j"/>
</p:tagLst>
</file>

<file path=ppt/tags/tag6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cBo5ueQ8ULxerU3JgOReO"/>
</p:tagLst>
</file>

<file path=ppt/tags/tag6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5a5brbv6jFpH0cy5AKIAAa"/>
</p:tagLst>
</file>

<file path=ppt/tags/tag6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cwj5hTHABtosfRiZaCi4dX"/>
</p:tagLst>
</file>

<file path=ppt/tags/tag6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k05ML6jzyS5ZHWfl9q8Up"/>
</p:tagLst>
</file>

<file path=ppt/tags/tag6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3wxfWtBxCqdsDU06zlX6R"/>
</p:tagLst>
</file>

<file path=ppt/tags/tag6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5a5brbv6jFpH0cy5AKIAAa"/>
</p:tagLst>
</file>

<file path=ppt/tags/tag6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xoAwEDoREWffoEsPHxdpeP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Xz0gfpRfTUCkTkMJo59oBS"/>
</p:tagLst>
</file>

<file path=ppt/tags/tag6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Tpqj7tiwTaVqrka2SXtCc"/>
</p:tagLst>
</file>

<file path=ppt/tags/tag6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TLOvRKtQ1vWGjIOcl50HH0"/>
</p:tagLst>
</file>

<file path=ppt/tags/tag6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nKYyf7vAVDn0DCNfJOFSF"/>
</p:tagLst>
</file>

<file path=ppt/tags/tag6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K7CmQxSsVvSkqLTbdJvU0"/>
</p:tagLst>
</file>

<file path=ppt/tags/tag6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2WIazxPhS18LoZQWSgXHtI"/>
</p:tagLst>
</file>

<file path=ppt/tags/tag6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7ib2mxBVmKYIbTbg02b2t"/>
</p:tagLst>
</file>

<file path=ppt/tags/tag6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5a5brbv6jFpH0cy5AKIAAa"/>
</p:tagLst>
</file>

<file path=ppt/tags/tag6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lrNjVAhq0xpj7dSFwJNnUa"/>
</p:tagLst>
</file>

<file path=ppt/tags/tag6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Fd9fdaq1DWuXSxJn8r5PV"/>
</p:tagLst>
</file>

<file path=ppt/tags/tag6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1obwLV5B0eYcKs69Cio1JK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VBXMXPhJZI8y6jgjMdiVl"/>
</p:tagLst>
</file>

<file path=ppt/tags/tag6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5a5brbv6jFpH0cy5AKIAAa"/>
</p:tagLst>
</file>

<file path=ppt/tags/tag6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yPBp7vaws9AI39JkHOAeWI"/>
</p:tagLst>
</file>

<file path=ppt/tags/tag6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lsPQi9K4VD0X6gl2Ciw8T"/>
</p:tagLst>
</file>

<file path=ppt/tags/tag6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91BZEkKjT4IcvtOm3x1Vec"/>
</p:tagLst>
</file>

<file path=ppt/tags/tag6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5a5brbv6jFpH0cy5AKIAAa"/>
</p:tagLst>
</file>

<file path=ppt/tags/tag6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P5wfW20tCRUbSXIwsMgu4g"/>
</p:tagLst>
</file>

<file path=ppt/tags/tag6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f58NoYKribQ1Hw8xnQiha"/>
</p:tagLst>
</file>

<file path=ppt/tags/tag6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cSUs8gZ7qGvU1iZoveb1S"/>
</p:tagLst>
</file>

<file path=ppt/tags/tag6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5a5brbv6jFpH0cy5AKIAAa"/>
</p:tagLst>
</file>

<file path=ppt/tags/tag6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5a5brbv6jFpH0cy5AKIAAa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tKQlVKJjsmgKITNBw0WpiW"/>
</p:tagLst>
</file>

<file path=ppt/tags/tag6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5a5brbv6jFpH0cy5AKIAAa"/>
</p:tagLst>
</file>

<file path=ppt/tags/tag6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Ip9JWb1YNGdQZvTSy7vZxJ"/>
</p:tagLst>
</file>

<file path=ppt/tags/tag6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BDL6zS2eirVYFXqOtLFnA"/>
</p:tagLst>
</file>

<file path=ppt/tags/tag6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3hb2gqZEyPHtVMYp0wFko"/>
</p:tagLst>
</file>

<file path=ppt/tags/tag6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5a5brbv6jFpH0cy5AKIAAa"/>
</p:tagLst>
</file>

<file path=ppt/tags/tag6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NSgLCbmNXsDzm75d6PrD3e"/>
</p:tagLst>
</file>

<file path=ppt/tags/tag6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Dhvl85KFKkY3NxrlzhfEa"/>
</p:tagLst>
</file>

<file path=ppt/tags/tag6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2qLeYQWZbiwtARUZ8lOjp0"/>
</p:tagLst>
</file>

<file path=ppt/tags/tag6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5a5brbv6jFpH0cy5AKIAAa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T18zQ18k56ysR7r25yqxl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NnqsIgclv2wlWjNaShj1a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3DE6L8zE32kics49GjXNRb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5a5brbv6jFpH0cy5AKIAAa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ifBlfOWDJVTN12vyVIKkn3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uZ5ljF0dy2hVWcDccnHbR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O8jRlckiJvK3gSbgj70Mz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5a5brbv6jFpH0cy5AKIAAa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2gjErsxtaRxCfwmZm9F8tp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5a5brbv6jFpH0cy5AKIAAa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pDRBzIW92a9FV4H5Exz9ei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hC9IW5HskwfAlcr2MGdMXa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x43KPeM5tq6pSzviL6JzM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TH6sAmY4t1v78E7rnx9fa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yHpm4YXmXL7MCESlReyrM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eMytgnrGdA3ivlkt9N76s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h5WRpqev1ksosDNBIzUhx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Jj9x0o5KkFHTvtwpX1rIz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Q6THGy5ycbNLmDISqQqg0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Gz7k5iBTPOW1t2EjIxEMt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6J6SH5BBijH3qkzlsMWim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OlaFe77SCejatodcBwidw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jpCkJm4RPaa7VLI1RuupG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KfQb8gbp08sa1K3UnLOKo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59XY7Qk0gz8RgKoFFZi4XQ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8ZlsrtzFOJ6WQFmtydOGqa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1EKJXYW6IBW4BfvIGMBKbo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eb5GqPx03YYXGIIwBIH0v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0M46YPx24FYDiwySivhbBS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5DhOZYf01uoQeo1zsZ0YZi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koc9EjcqPU7HqP9PyM4Eu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fsi9QI3haDTMDXqNOBGP3y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6HAKjarbUEu5VUZNA99Eh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UNRJ2JanPrGvbsfYJ7JrZ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79RuTPN6FUUFTMNSz7H1wP"/>
</p:tagLst>
</file>

<file path=ppt/theme/theme1.xml><?xml version="1.0" encoding="utf-8"?>
<a:theme xmlns:a="http://schemas.openxmlformats.org/drawingml/2006/main" name="Høyskolen Kristiania Rød">
  <a:themeElements>
    <a:clrScheme name="Kristiania 2016">
      <a:dk1>
        <a:srgbClr val="000000"/>
      </a:dk1>
      <a:lt1>
        <a:srgbClr val="FFFFFF"/>
      </a:lt1>
      <a:dk2>
        <a:srgbClr val="487B78"/>
      </a:dk2>
      <a:lt2>
        <a:srgbClr val="DEF1EF"/>
      </a:lt2>
      <a:accent1>
        <a:srgbClr val="CC2F3A"/>
      </a:accent1>
      <a:accent2>
        <a:srgbClr val="902F5B"/>
      </a:accent2>
      <a:accent3>
        <a:srgbClr val="4F3178"/>
      </a:accent3>
      <a:accent4>
        <a:srgbClr val="65799A"/>
      </a:accent4>
      <a:accent5>
        <a:srgbClr val="65A4A1"/>
      </a:accent5>
      <a:accent6>
        <a:srgbClr val="A0DAD4"/>
      </a:accent6>
      <a:hlink>
        <a:srgbClr val="38455D"/>
      </a:hlink>
      <a:folHlink>
        <a:srgbClr val="65799A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t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P_mal_3" id="{4DBD136A-84AC-A640-A072-954D947B8ECA}" vid="{EAC1B7C0-2294-6C4A-BF3B-2268DAA770AB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PP_mal_3</Template>
  <TotalTime>21252</TotalTime>
  <Words>4900</Words>
  <Application>Microsoft Office PowerPoint</Application>
  <PresentationFormat>Widescreen</PresentationFormat>
  <Paragraphs>896</Paragraphs>
  <Slides>90</Slides>
  <Notes>46</Notes>
  <HiddenSlides>0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90</vt:i4>
      </vt:variant>
    </vt:vector>
  </HeadingPairs>
  <TitlesOfParts>
    <vt:vector size="102" baseType="lpstr">
      <vt:lpstr>Arial</vt:lpstr>
      <vt:lpstr>Calibri</vt:lpstr>
      <vt:lpstr>Comic Sans MS</vt:lpstr>
      <vt:lpstr>Courier</vt:lpstr>
      <vt:lpstr>Courier New</vt:lpstr>
      <vt:lpstr>Halcyon</vt:lpstr>
      <vt:lpstr>Times</vt:lpstr>
      <vt:lpstr>Times New Roman</vt:lpstr>
      <vt:lpstr>Wingdings</vt:lpstr>
      <vt:lpstr>ZapfDingbats</vt:lpstr>
      <vt:lpstr>Høyskolen Kristiania Rød</vt:lpstr>
      <vt:lpstr>Clip</vt:lpstr>
      <vt:lpstr>PowerPoint Presentation</vt:lpstr>
      <vt:lpstr>Digital Technology</vt:lpstr>
      <vt:lpstr>PowerPoint Presentation</vt:lpstr>
      <vt:lpstr>Learning objectives</vt:lpstr>
      <vt:lpstr>The network layer</vt:lpstr>
      <vt:lpstr>Datagram network (Internet)</vt:lpstr>
      <vt:lpstr>Internet Protocol v4</vt:lpstr>
      <vt:lpstr>IPv4 addressing</vt:lpstr>
      <vt:lpstr>Exercise: what is my (local) IP address?</vt:lpstr>
      <vt:lpstr>IPv4 addresses: allocation</vt:lpstr>
      <vt:lpstr>Dynamic Host Configuration Protocol</vt:lpstr>
      <vt:lpstr>Datagram from sender to recipient</vt:lpstr>
      <vt:lpstr>IPv4 datagram-format</vt:lpstr>
      <vt:lpstr>The subnet mask</vt:lpstr>
      <vt:lpstr>Ex: Which network?</vt:lpstr>
      <vt:lpstr>Special IP addresses</vt:lpstr>
      <vt:lpstr>Subnet</vt:lpstr>
      <vt:lpstr>Internet Control Message Protocol (ICMP)</vt:lpstr>
      <vt:lpstr>ICMP - Internet Control Message Protocol</vt:lpstr>
      <vt:lpstr>ping</vt:lpstr>
      <vt:lpstr>Exercise: ping your classmate</vt:lpstr>
      <vt:lpstr>tracert (Windows) / traceroute (Linux/mac)</vt:lpstr>
      <vt:lpstr>Network Address Ttranslation</vt:lpstr>
      <vt:lpstr>NAT: Network Address Translation</vt:lpstr>
      <vt:lpstr>NAT: Network Address Translation</vt:lpstr>
      <vt:lpstr>What is my public IP address?</vt:lpstr>
      <vt:lpstr>Ping (Windows/Linux)</vt:lpstr>
      <vt:lpstr>ipconfig (Windows)</vt:lpstr>
      <vt:lpstr>getmac (Windows), ip a (Linux)</vt:lpstr>
      <vt:lpstr>hostname (Windows/Linux)</vt:lpstr>
      <vt:lpstr>tracert (Windows), traceroot (Linux)</vt:lpstr>
      <vt:lpstr>arp (Windows/Linux)</vt:lpstr>
      <vt:lpstr>End</vt:lpstr>
      <vt:lpstr>Summary</vt:lpstr>
      <vt:lpstr>What should you know? </vt:lpstr>
      <vt:lpstr>What should you know? </vt:lpstr>
      <vt:lpstr>Exercises</vt:lpstr>
      <vt:lpstr>For optional self-study</vt:lpstr>
      <vt:lpstr>Virtual connection(VC)</vt:lpstr>
      <vt:lpstr>Forwardingtable: example</vt:lpstr>
      <vt:lpstr>Is it something wrong here?</vt:lpstr>
      <vt:lpstr>The network layer</vt:lpstr>
      <vt:lpstr> route print</vt:lpstr>
      <vt:lpstr>Queuing at the outgoing gate</vt:lpstr>
      <vt:lpstr>Internet network layer</vt:lpstr>
      <vt:lpstr>ipconfig (ifconfig)</vt:lpstr>
      <vt:lpstr>IP addresses: classes and CIDR</vt:lpstr>
      <vt:lpstr>DHCP</vt:lpstr>
      <vt:lpstr>IP Address &amp; Subnet Mask = IP Network</vt:lpstr>
      <vt:lpstr>IP addressing: CIDR</vt:lpstr>
      <vt:lpstr>Special IP addresses</vt:lpstr>
      <vt:lpstr>Special IP addresses (2)</vt:lpstr>
      <vt:lpstr>Special IP-addresses (3)</vt:lpstr>
      <vt:lpstr>Special IP addresses (5)</vt:lpstr>
      <vt:lpstr>Subnet</vt:lpstr>
      <vt:lpstr>Subnet</vt:lpstr>
      <vt:lpstr>Broadcast</vt:lpstr>
      <vt:lpstr>IP fragmentation</vt:lpstr>
      <vt:lpstr>IP fragmentering</vt:lpstr>
      <vt:lpstr>Routing in the trunk network</vt:lpstr>
      <vt:lpstr>Internet network team</vt:lpstr>
      <vt:lpstr>NAT: Network Address Translation</vt:lpstr>
      <vt:lpstr>NAT traversal problem</vt:lpstr>
      <vt:lpstr>NAT traversal problem</vt:lpstr>
      <vt:lpstr>NAT traversal problem</vt:lpstr>
      <vt:lpstr>NAT: Network Address Translation</vt:lpstr>
      <vt:lpstr>Find your remote IP</vt:lpstr>
      <vt:lpstr>Routing</vt:lpstr>
      <vt:lpstr>Hierarchical routing</vt:lpstr>
      <vt:lpstr>Intra-AS and Inter-AS routing</vt:lpstr>
      <vt:lpstr>Internet AS hierarchy</vt:lpstr>
      <vt:lpstr>Intra-AS routing</vt:lpstr>
      <vt:lpstr>Internet inter-AS routing</vt:lpstr>
      <vt:lpstr>BGP - Border Gateway Protocol</vt:lpstr>
      <vt:lpstr>Why are different Intra- and Inter-AS routing used?</vt:lpstr>
      <vt:lpstr>Looking glass routere</vt:lpstr>
      <vt:lpstr>Internet Protocol v6</vt:lpstr>
      <vt:lpstr>IPv4  IPv6</vt:lpstr>
      <vt:lpstr>IPv6 header</vt:lpstr>
      <vt:lpstr>Transition from IPv4 to IPv6</vt:lpstr>
      <vt:lpstr>Dual stack</vt:lpstr>
      <vt:lpstr>Tunneling</vt:lpstr>
      <vt:lpstr>IPv6 notation</vt:lpstr>
      <vt:lpstr>IPv6 Notation</vt:lpstr>
      <vt:lpstr>TYPES OF ADDRESSES</vt:lpstr>
      <vt:lpstr>IPv6</vt:lpstr>
      <vt:lpstr>SLAAC</vt:lpstr>
      <vt:lpstr>Ipconfig / all (ifconfig -l) «tells»</vt:lpstr>
      <vt:lpstr>IPv6 in reality</vt:lpstr>
      <vt:lpstr>IPv6 problems per nowadays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PowerPoint-presentasjon</dc:title>
  <dc:creator>Brita Andrea Jerijærvi</dc:creator>
  <cp:lastModifiedBy>Peyman Teymoori</cp:lastModifiedBy>
  <cp:revision>182</cp:revision>
  <dcterms:created xsi:type="dcterms:W3CDTF">2018-01-16T11:40:08Z</dcterms:created>
  <dcterms:modified xsi:type="dcterms:W3CDTF">2022-10-24T17:38:56Z</dcterms:modified>
</cp:coreProperties>
</file>